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4"/>
  </p:notesMasterIdLst>
  <p:sldIdLst>
    <p:sldId id="942" r:id="rId3"/>
    <p:sldId id="426" r:id="rId4"/>
    <p:sldId id="366" r:id="rId5"/>
    <p:sldId id="367" r:id="rId6"/>
    <p:sldId id="427" r:id="rId7"/>
    <p:sldId id="428" r:id="rId8"/>
    <p:sldId id="452" r:id="rId9"/>
    <p:sldId id="408" r:id="rId10"/>
    <p:sldId id="1322" r:id="rId11"/>
    <p:sldId id="314" r:id="rId12"/>
    <p:sldId id="286" r:id="rId13"/>
  </p:sldIdLst>
  <p:sldSz cx="9144000" cy="5143500" type="screen16x9"/>
  <p:notesSz cx="6858000" cy="9144000"/>
  <p:defaultTextStyle>
    <a:defPPr>
      <a:defRPr lang="en-US"/>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620">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BEE"/>
    <a:srgbClr val="B8B8B8"/>
    <a:srgbClr val="E7E7E7"/>
    <a:srgbClr val="BABABA"/>
    <a:srgbClr val="B6B6B6"/>
    <a:srgbClr val="DCDCDC"/>
    <a:srgbClr val="D9D9D9"/>
    <a:srgbClr val="FFFFFF"/>
    <a:srgbClr val="D1D1D1"/>
    <a:srgbClr val="DEDE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0" autoAdjust="0"/>
    <p:restoredTop sz="83333" autoAdjust="0"/>
  </p:normalViewPr>
  <p:slideViewPr>
    <p:cSldViewPr snapToGrid="0">
      <p:cViewPr varScale="1">
        <p:scale>
          <a:sx n="125" d="100"/>
          <a:sy n="125" d="100"/>
        </p:scale>
        <p:origin x="1254" y="108"/>
      </p:cViewPr>
      <p:guideLst>
        <p:guide orient="horz" pos="2160"/>
        <p:guide pos="3840"/>
        <p:guide orient="horz" pos="1620"/>
        <p:guide pos="2880"/>
      </p:guideLst>
    </p:cSldViewPr>
  </p:slideViewPr>
  <p:notesTextViewPr>
    <p:cViewPr>
      <p:scale>
        <a:sx n="3" d="2"/>
        <a:sy n="3" d="2"/>
      </p:scale>
      <p:origin x="0" y="0"/>
    </p:cViewPr>
  </p:notesTextViewPr>
  <p:sorterViewPr>
    <p:cViewPr>
      <p:scale>
        <a:sx n="66" d="100"/>
        <a:sy n="66" d="100"/>
      </p:scale>
      <p:origin x="0" y="65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A5636C-F193-E248-B28A-2AEB9DC8C486}" type="datetimeFigureOut">
              <a:rPr lang="en-US" smtClean="0"/>
              <a:pPr/>
              <a:t>4/3/2019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ADF705-B807-654F-A674-38AE7828980A}" type="slidenum">
              <a:rPr lang="en-US" smtClean="0"/>
              <a:pPr/>
              <a:t>‹#›</a:t>
            </a:fld>
            <a:endParaRPr lang="en-US"/>
          </a:p>
        </p:txBody>
      </p:sp>
    </p:spTree>
    <p:extLst>
      <p:ext uri="{BB962C8B-B14F-4D97-AF65-F5344CB8AC3E}">
        <p14:creationId xmlns:p14="http://schemas.microsoft.com/office/powerpoint/2010/main" val="419790023"/>
      </p:ext>
    </p:extLst>
  </p:cSld>
  <p:clrMap bg1="lt1" tx1="dk1" bg2="lt2" tx2="dk2" accent1="accent1" accent2="accent2" accent3="accent3" accent4="accent4" accent5="accent5" accent6="accent6" hlink="hlink" folHlink="folHlink"/>
  <p:notesStyle>
    <a:lvl1pPr marL="0" algn="l" defTabSz="342884" rtl="0" eaLnBrk="1" latinLnBrk="0" hangingPunct="1">
      <a:defRPr sz="900" kern="1200">
        <a:solidFill>
          <a:schemeClr val="tx1"/>
        </a:solidFill>
        <a:latin typeface="+mn-lt"/>
        <a:ea typeface="+mn-ea"/>
        <a:cs typeface="+mn-cs"/>
      </a:defRPr>
    </a:lvl1pPr>
    <a:lvl2pPr marL="342884" algn="l" defTabSz="342884" rtl="0" eaLnBrk="1" latinLnBrk="0" hangingPunct="1">
      <a:defRPr sz="900" kern="1200">
        <a:solidFill>
          <a:schemeClr val="tx1"/>
        </a:solidFill>
        <a:latin typeface="+mn-lt"/>
        <a:ea typeface="+mn-ea"/>
        <a:cs typeface="+mn-cs"/>
      </a:defRPr>
    </a:lvl2pPr>
    <a:lvl3pPr marL="685766" algn="l" defTabSz="342884" rtl="0" eaLnBrk="1" latinLnBrk="0" hangingPunct="1">
      <a:defRPr sz="900" kern="1200">
        <a:solidFill>
          <a:schemeClr val="tx1"/>
        </a:solidFill>
        <a:latin typeface="+mn-lt"/>
        <a:ea typeface="+mn-ea"/>
        <a:cs typeface="+mn-cs"/>
      </a:defRPr>
    </a:lvl3pPr>
    <a:lvl4pPr marL="1028649" algn="l" defTabSz="342884" rtl="0" eaLnBrk="1" latinLnBrk="0" hangingPunct="1">
      <a:defRPr sz="900" kern="1200">
        <a:solidFill>
          <a:schemeClr val="tx1"/>
        </a:solidFill>
        <a:latin typeface="+mn-lt"/>
        <a:ea typeface="+mn-ea"/>
        <a:cs typeface="+mn-cs"/>
      </a:defRPr>
    </a:lvl4pPr>
    <a:lvl5pPr marL="1371532" algn="l" defTabSz="342884" rtl="0" eaLnBrk="1" latinLnBrk="0" hangingPunct="1">
      <a:defRPr sz="900" kern="1200">
        <a:solidFill>
          <a:schemeClr val="tx1"/>
        </a:solidFill>
        <a:latin typeface="+mn-lt"/>
        <a:ea typeface="+mn-ea"/>
        <a:cs typeface="+mn-cs"/>
      </a:defRPr>
    </a:lvl5pPr>
    <a:lvl6pPr marL="1714415" algn="l" defTabSz="342884" rtl="0" eaLnBrk="1" latinLnBrk="0" hangingPunct="1">
      <a:defRPr sz="900" kern="1200">
        <a:solidFill>
          <a:schemeClr val="tx1"/>
        </a:solidFill>
        <a:latin typeface="+mn-lt"/>
        <a:ea typeface="+mn-ea"/>
        <a:cs typeface="+mn-cs"/>
      </a:defRPr>
    </a:lvl6pPr>
    <a:lvl7pPr marL="2057297" algn="l" defTabSz="342884" rtl="0" eaLnBrk="1" latinLnBrk="0" hangingPunct="1">
      <a:defRPr sz="900" kern="1200">
        <a:solidFill>
          <a:schemeClr val="tx1"/>
        </a:solidFill>
        <a:latin typeface="+mn-lt"/>
        <a:ea typeface="+mn-ea"/>
        <a:cs typeface="+mn-cs"/>
      </a:defRPr>
    </a:lvl7pPr>
    <a:lvl8pPr marL="2400180" algn="l" defTabSz="342884" rtl="0" eaLnBrk="1" latinLnBrk="0" hangingPunct="1">
      <a:defRPr sz="900" kern="1200">
        <a:solidFill>
          <a:schemeClr val="tx1"/>
        </a:solidFill>
        <a:latin typeface="+mn-lt"/>
        <a:ea typeface="+mn-ea"/>
        <a:cs typeface="+mn-cs"/>
      </a:defRPr>
    </a:lvl8pPr>
    <a:lvl9pPr marL="2743064" algn="l" defTabSz="342884"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485">
              <a:defRPr sz="3000">
                <a:solidFill>
                  <a:schemeClr val="tx1"/>
                </a:solidFill>
                <a:latin typeface="Calibri" charset="0"/>
                <a:ea typeface="ＭＳ Ｐゴシック" charset="0"/>
              </a:defRPr>
            </a:lvl1pPr>
            <a:lvl2pPr marL="702756" indent="-270291" defTabSz="914485">
              <a:defRPr sz="3000">
                <a:solidFill>
                  <a:schemeClr val="tx1"/>
                </a:solidFill>
                <a:latin typeface="Calibri" charset="0"/>
                <a:ea typeface="ＭＳ Ｐゴシック" charset="0"/>
              </a:defRPr>
            </a:lvl2pPr>
            <a:lvl3pPr marL="1081164" indent="-216233" defTabSz="914485">
              <a:defRPr sz="3000">
                <a:solidFill>
                  <a:schemeClr val="tx1"/>
                </a:solidFill>
                <a:latin typeface="Calibri" charset="0"/>
                <a:ea typeface="ＭＳ Ｐゴシック" charset="0"/>
              </a:defRPr>
            </a:lvl3pPr>
            <a:lvl4pPr marL="1513629" indent="-216233" defTabSz="914485">
              <a:defRPr sz="3000">
                <a:solidFill>
                  <a:schemeClr val="tx1"/>
                </a:solidFill>
                <a:latin typeface="Calibri" charset="0"/>
                <a:ea typeface="ＭＳ Ｐゴシック" charset="0"/>
              </a:defRPr>
            </a:lvl4pPr>
            <a:lvl5pPr marL="1946095" indent="-216233" defTabSz="914485">
              <a:defRPr sz="3000">
                <a:solidFill>
                  <a:schemeClr val="tx1"/>
                </a:solidFill>
                <a:latin typeface="Calibri" charset="0"/>
                <a:ea typeface="ＭＳ Ｐゴシック" charset="0"/>
              </a:defRPr>
            </a:lvl5pPr>
            <a:lvl6pPr marL="2378560" indent="-216233" defTabSz="914485" eaLnBrk="0" fontAlgn="base" hangingPunct="0">
              <a:spcBef>
                <a:spcPct val="0"/>
              </a:spcBef>
              <a:spcAft>
                <a:spcPct val="0"/>
              </a:spcAft>
              <a:defRPr sz="3000">
                <a:solidFill>
                  <a:schemeClr val="tx1"/>
                </a:solidFill>
                <a:latin typeface="Calibri" charset="0"/>
                <a:ea typeface="ＭＳ Ｐゴシック" charset="0"/>
              </a:defRPr>
            </a:lvl6pPr>
            <a:lvl7pPr marL="2811026" indent="-216233" defTabSz="914485" eaLnBrk="0" fontAlgn="base" hangingPunct="0">
              <a:spcBef>
                <a:spcPct val="0"/>
              </a:spcBef>
              <a:spcAft>
                <a:spcPct val="0"/>
              </a:spcAft>
              <a:defRPr sz="3000">
                <a:solidFill>
                  <a:schemeClr val="tx1"/>
                </a:solidFill>
                <a:latin typeface="Calibri" charset="0"/>
                <a:ea typeface="ＭＳ Ｐゴシック" charset="0"/>
              </a:defRPr>
            </a:lvl7pPr>
            <a:lvl8pPr marL="3243491" indent="-216233" defTabSz="914485" eaLnBrk="0" fontAlgn="base" hangingPunct="0">
              <a:spcBef>
                <a:spcPct val="0"/>
              </a:spcBef>
              <a:spcAft>
                <a:spcPct val="0"/>
              </a:spcAft>
              <a:defRPr sz="3000">
                <a:solidFill>
                  <a:schemeClr val="tx1"/>
                </a:solidFill>
                <a:latin typeface="Calibri" charset="0"/>
                <a:ea typeface="ＭＳ Ｐゴシック" charset="0"/>
              </a:defRPr>
            </a:lvl8pPr>
            <a:lvl9pPr marL="3675957" indent="-216233" defTabSz="914485" eaLnBrk="0" fontAlgn="base" hangingPunct="0">
              <a:spcBef>
                <a:spcPct val="0"/>
              </a:spcBef>
              <a:spcAft>
                <a:spcPct val="0"/>
              </a:spcAft>
              <a:defRPr sz="3000">
                <a:solidFill>
                  <a:schemeClr val="tx1"/>
                </a:solidFill>
                <a:latin typeface="Calibri" charset="0"/>
                <a:ea typeface="ＭＳ Ｐゴシック" charset="0"/>
              </a:defRPr>
            </a:lvl9pPr>
          </a:lstStyle>
          <a:p>
            <a:pPr>
              <a:defRPr/>
            </a:pPr>
            <a:fld id="{9F660CF8-E44F-1148-A005-7D99C02F860D}" type="slidenum">
              <a:rPr lang="en-US" sz="1200"/>
              <a:pPr>
                <a:defRPr/>
              </a:pPr>
              <a:t>2</a:t>
            </a:fld>
            <a:endParaRPr lang="en-US" sz="1200" dirty="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200" b="0" i="0" kern="1200" dirty="0">
                <a:solidFill>
                  <a:schemeClr val="tx1"/>
                </a:solidFill>
                <a:effectLst/>
                <a:latin typeface="+mn-lt"/>
                <a:ea typeface="+mn-ea"/>
                <a:cs typeface="+mn-cs"/>
              </a:rPr>
              <a:t>People often assume that MartinLogan was founded by a couple of guys named Martin and Logan, which is sort of true: Gayle Martin Sanders and Ron Logan Sutherland. MartinLogan "just sounded better than </a:t>
            </a:r>
            <a:r>
              <a:rPr lang="en-US" sz="1200" b="0" i="0" kern="1200" dirty="0" err="1">
                <a:solidFill>
                  <a:schemeClr val="tx1"/>
                </a:solidFill>
                <a:effectLst/>
                <a:latin typeface="+mn-lt"/>
                <a:ea typeface="+mn-ea"/>
                <a:cs typeface="+mn-cs"/>
              </a:rPr>
              <a:t>SandersSutherland</a:t>
            </a:r>
            <a:r>
              <a:rPr lang="en-US" sz="1200" b="0" i="0" kern="1200" dirty="0">
                <a:solidFill>
                  <a:schemeClr val="tx1"/>
                </a:solidFill>
                <a:effectLst/>
                <a:latin typeface="+mn-lt"/>
                <a:ea typeface="+mn-ea"/>
                <a:cs typeface="+mn-cs"/>
              </a:rPr>
              <a:t>," Sanders explains. (Apparently they never considered </a:t>
            </a:r>
            <a:r>
              <a:rPr lang="en-US" sz="1200" b="0" i="0" kern="1200" dirty="0" err="1">
                <a:solidFill>
                  <a:schemeClr val="tx1"/>
                </a:solidFill>
                <a:effectLst/>
                <a:latin typeface="+mn-lt"/>
                <a:ea typeface="+mn-ea"/>
                <a:cs typeface="+mn-cs"/>
              </a:rPr>
              <a:t>GayleRon</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The two were students</a:t>
            </a:r>
            <a:r>
              <a:rPr lang="en-US" sz="1200" b="0" i="0" kern="1200" baseline="0" dirty="0">
                <a:solidFill>
                  <a:schemeClr val="tx1"/>
                </a:solidFill>
                <a:effectLst/>
                <a:latin typeface="+mn-lt"/>
                <a:ea typeface="+mn-ea"/>
                <a:cs typeface="+mn-cs"/>
              </a:rPr>
              <a:t> at KU and </a:t>
            </a:r>
            <a:r>
              <a:rPr lang="en-US" sz="1200" b="0" i="0" kern="1200" dirty="0">
                <a:solidFill>
                  <a:schemeClr val="tx1"/>
                </a:solidFill>
                <a:effectLst/>
                <a:latin typeface="+mn-lt"/>
                <a:ea typeface="+mn-ea"/>
                <a:cs typeface="+mn-cs"/>
              </a:rPr>
              <a:t>met in the late '70s at a high-end audio store Sanders managed in Lawrence, Kansas. Despite very different backgrounds—Sanders had trained in architecture and advertising, Sutherland in electrical engineering—they shared a passion for music and, they soon discovered, electrostatic loudspeakers.</a:t>
            </a:r>
          </a:p>
          <a:p>
            <a:pPr>
              <a:defRPr/>
            </a:pPr>
            <a:endParaRPr lang="en-US" b="0" i="1" dirty="0">
              <a:latin typeface="Calibri"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485">
              <a:defRPr sz="3000">
                <a:solidFill>
                  <a:schemeClr val="tx1"/>
                </a:solidFill>
                <a:latin typeface="Calibri" charset="0"/>
                <a:ea typeface="ＭＳ Ｐゴシック" charset="0"/>
              </a:defRPr>
            </a:lvl1pPr>
            <a:lvl2pPr marL="702756" indent="-270291" defTabSz="914485">
              <a:defRPr sz="3000">
                <a:solidFill>
                  <a:schemeClr val="tx1"/>
                </a:solidFill>
                <a:latin typeface="Calibri" charset="0"/>
                <a:ea typeface="ＭＳ Ｐゴシック" charset="0"/>
              </a:defRPr>
            </a:lvl2pPr>
            <a:lvl3pPr marL="1081164" indent="-216233" defTabSz="914485">
              <a:defRPr sz="3000">
                <a:solidFill>
                  <a:schemeClr val="tx1"/>
                </a:solidFill>
                <a:latin typeface="Calibri" charset="0"/>
                <a:ea typeface="ＭＳ Ｐゴシック" charset="0"/>
              </a:defRPr>
            </a:lvl3pPr>
            <a:lvl4pPr marL="1513629" indent="-216233" defTabSz="914485">
              <a:defRPr sz="3000">
                <a:solidFill>
                  <a:schemeClr val="tx1"/>
                </a:solidFill>
                <a:latin typeface="Calibri" charset="0"/>
                <a:ea typeface="ＭＳ Ｐゴシック" charset="0"/>
              </a:defRPr>
            </a:lvl4pPr>
            <a:lvl5pPr marL="1946095" indent="-216233" defTabSz="914485">
              <a:defRPr sz="3000">
                <a:solidFill>
                  <a:schemeClr val="tx1"/>
                </a:solidFill>
                <a:latin typeface="Calibri" charset="0"/>
                <a:ea typeface="ＭＳ Ｐゴシック" charset="0"/>
              </a:defRPr>
            </a:lvl5pPr>
            <a:lvl6pPr marL="2378560" indent="-216233" defTabSz="914485" eaLnBrk="0" fontAlgn="base" hangingPunct="0">
              <a:spcBef>
                <a:spcPct val="0"/>
              </a:spcBef>
              <a:spcAft>
                <a:spcPct val="0"/>
              </a:spcAft>
              <a:defRPr sz="3000">
                <a:solidFill>
                  <a:schemeClr val="tx1"/>
                </a:solidFill>
                <a:latin typeface="Calibri" charset="0"/>
                <a:ea typeface="ＭＳ Ｐゴシック" charset="0"/>
              </a:defRPr>
            </a:lvl6pPr>
            <a:lvl7pPr marL="2811026" indent="-216233" defTabSz="914485" eaLnBrk="0" fontAlgn="base" hangingPunct="0">
              <a:spcBef>
                <a:spcPct val="0"/>
              </a:spcBef>
              <a:spcAft>
                <a:spcPct val="0"/>
              </a:spcAft>
              <a:defRPr sz="3000">
                <a:solidFill>
                  <a:schemeClr val="tx1"/>
                </a:solidFill>
                <a:latin typeface="Calibri" charset="0"/>
                <a:ea typeface="ＭＳ Ｐゴシック" charset="0"/>
              </a:defRPr>
            </a:lvl7pPr>
            <a:lvl8pPr marL="3243491" indent="-216233" defTabSz="914485" eaLnBrk="0" fontAlgn="base" hangingPunct="0">
              <a:spcBef>
                <a:spcPct val="0"/>
              </a:spcBef>
              <a:spcAft>
                <a:spcPct val="0"/>
              </a:spcAft>
              <a:defRPr sz="3000">
                <a:solidFill>
                  <a:schemeClr val="tx1"/>
                </a:solidFill>
                <a:latin typeface="Calibri" charset="0"/>
                <a:ea typeface="ＭＳ Ｐゴシック" charset="0"/>
              </a:defRPr>
            </a:lvl8pPr>
            <a:lvl9pPr marL="3675957" indent="-216233" defTabSz="914485" eaLnBrk="0" fontAlgn="base" hangingPunct="0">
              <a:spcBef>
                <a:spcPct val="0"/>
              </a:spcBef>
              <a:spcAft>
                <a:spcPct val="0"/>
              </a:spcAft>
              <a:defRPr sz="3000">
                <a:solidFill>
                  <a:schemeClr val="tx1"/>
                </a:solidFill>
                <a:latin typeface="Calibri" charset="0"/>
                <a:ea typeface="ＭＳ Ｐゴシック" charset="0"/>
              </a:defRPr>
            </a:lvl9pPr>
          </a:lstStyle>
          <a:p>
            <a:pPr>
              <a:defRPr/>
            </a:pPr>
            <a:fld id="{9F660CF8-E44F-1148-A005-7D99C02F860D}" type="slidenum">
              <a:rPr lang="en-US" sz="1200"/>
              <a:pPr>
                <a:defRPr/>
              </a:pPr>
              <a:t>3</a:t>
            </a:fld>
            <a:endParaRPr lang="en-US" sz="120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200" b="0" i="0" kern="1200" dirty="0">
                <a:solidFill>
                  <a:schemeClr val="tx1"/>
                </a:solidFill>
                <a:effectLst/>
                <a:latin typeface="+mn-lt"/>
                <a:ea typeface="+mn-ea"/>
                <a:cs typeface="+mn-cs"/>
              </a:rPr>
              <a:t>For anyone seeking the ultimate in sonic purity and clarity, electrostatics held enormous appeal. Unfortunately, designing and building one that will also produce the sound levels and bass extension most people expect from a loudspeaker is a formidable challenge, even today. Back then, only a relative handful of electrostatic speakers had ever been brought to market. Although most were failures, a few, such as the KLH Model 9 and Quad ESL, were legendary among audio enthusiasts.</a:t>
            </a:r>
          </a:p>
          <a:p>
            <a:r>
              <a:rPr lang="en-US" sz="1200" b="0" i="0" kern="1200" dirty="0">
                <a:solidFill>
                  <a:schemeClr val="tx1"/>
                </a:solidFill>
                <a:effectLst/>
                <a:latin typeface="+mn-lt"/>
                <a:ea typeface="+mn-ea"/>
                <a:cs typeface="+mn-cs"/>
              </a:rPr>
              <a:t>The KLH probably came closer than any other full-range electrostatic speaker of its day to competing effectively with conventional speakers in bass and output capability. It was very big, however, and finicky and expensive, and it didn't fit in at all with the rest of KLH's line. Consequently, sales were modest, and eventually the Model 9 went out of production. The Quad ESL was much more successful, especially in its native England, and until </a:t>
            </a:r>
            <a:r>
              <a:rPr lang="en-US" sz="1200" b="0" i="0" kern="1200" dirty="0" err="1">
                <a:solidFill>
                  <a:schemeClr val="tx1"/>
                </a:solidFill>
                <a:effectLst/>
                <a:latin typeface="+mn-lt"/>
                <a:ea typeface="+mn-ea"/>
                <a:cs typeface="+mn-cs"/>
              </a:rPr>
              <a:t>MartinLogan's</a:t>
            </a:r>
            <a:r>
              <a:rPr lang="en-US" sz="1200" b="0" i="0" kern="1200" dirty="0">
                <a:solidFill>
                  <a:schemeClr val="tx1"/>
                </a:solidFill>
                <a:effectLst/>
                <a:latin typeface="+mn-lt"/>
                <a:ea typeface="+mn-ea"/>
                <a:cs typeface="+mn-cs"/>
              </a:rPr>
              <a:t> products came on the scene it was arguably the only commercially significant electrostatic loudspeaker in history. It suffered the classic limitations of the breed, however. Though the original Quad electrostatic was widely regarded as the world's finest reproducer of chamber music, fans of rock and even symphonic music were inclined to look elsewhere.</a:t>
            </a:r>
          </a:p>
          <a:p>
            <a:pPr>
              <a:defRPr/>
            </a:pPr>
            <a:endParaRPr lang="en-US" b="0" i="1" dirty="0">
              <a:latin typeface="Calibri"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Sanders and Sutherland convinced each other they could do better. They were sure they could build an electrostatic speaker that would produce adequate bass, output, and sound dispersion without arcing, blowing up amplifiers, or otherwise offending people not interested in a living-room science project. Sanders organized a small research and development team to transform an original design he had tinkered with for more than a decade into a practical, marketable electrostatic transducer.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first prototype was ready in 1979. Naturally, it still had that science-project quality—a flat aluminum panel sprouting wires, struts, transformers, and power supplies, connected to an amplifier in Sanders' living room. It sounded even better than expected, but when they turned up the volume, a lightning storm erupted across the panel and music was replaced by a plume of smoke drifting toward the ceiling. Still, they knew they were close.</a:t>
            </a:r>
            <a:endParaRPr lang="en-US" dirty="0"/>
          </a:p>
        </p:txBody>
      </p:sp>
      <p:sp>
        <p:nvSpPr>
          <p:cNvPr id="4" name="Slide Number Placeholder 3"/>
          <p:cNvSpPr>
            <a:spLocks noGrp="1"/>
          </p:cNvSpPr>
          <p:nvPr>
            <p:ph type="sldNum" sz="quarter" idx="10"/>
          </p:nvPr>
        </p:nvSpPr>
        <p:spPr/>
        <p:txBody>
          <a:bodyPr/>
          <a:lstStyle/>
          <a:p>
            <a:fld id="{C7ADF705-B807-654F-A674-38AE7828980A}" type="slidenum">
              <a:rPr lang="en-US" smtClean="0"/>
              <a:pPr/>
              <a:t>4</a:t>
            </a:fld>
            <a:endParaRPr lang="en-US"/>
          </a:p>
        </p:txBody>
      </p:sp>
    </p:spTree>
    <p:extLst>
      <p:ext uri="{BB962C8B-B14F-4D97-AF65-F5344CB8AC3E}">
        <p14:creationId xmlns:p14="http://schemas.microsoft.com/office/powerpoint/2010/main" val="790015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team began a series of experiments with new aerospace materials that led to a design breakthrough. Constructed with state-of-the-art conductive coatings, insulation, and adhesives, their revised transducer sandwiched a clear, ultra-light Mylar diaphragm between two perforated-steel stators.</a:t>
            </a:r>
          </a:p>
          <a:p>
            <a:r>
              <a:rPr lang="en-US" sz="1200" b="0" i="0" kern="1200" dirty="0">
                <a:solidFill>
                  <a:schemeClr val="tx1"/>
                </a:solidFill>
                <a:effectLst/>
                <a:latin typeface="+mn-lt"/>
                <a:ea typeface="+mn-ea"/>
                <a:cs typeface="+mn-cs"/>
              </a:rPr>
              <a:t>The new speaker looked elegant and could play loudly without arcing, but Sanders still struggled with how to achieve satisfactory high-frequency dispersion without compromising sound quality. (Large transducers tend to radiate high frequencies in a narrow beam rather than fanning them over a wide area.) The solution came in a midnight session when Sutherland sketched a theoretical sound wave to illustrate how sound disperses. Sanders envisioned a horizontally curved panel, the curvilinear line-source, or CLS, transducer central to the design of every MartinLogan electrostat since.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With only a mock-up and some photographs, Sanders and Sutherland exhibited their speaker concept at the 1982 Consumer Electronics Show in Chicago. An instant hit, the design was honored with a CES Design and Engineering Award. Excited by the response, they headed home to Kansas to translate their ideas into a working prototype.</a:t>
            </a:r>
          </a:p>
          <a:p>
            <a:endParaRPr lang="en-US" dirty="0"/>
          </a:p>
        </p:txBody>
      </p:sp>
      <p:sp>
        <p:nvSpPr>
          <p:cNvPr id="4" name="Slide Number Placeholder 3"/>
          <p:cNvSpPr>
            <a:spLocks noGrp="1"/>
          </p:cNvSpPr>
          <p:nvPr>
            <p:ph type="sldNum" sz="quarter" idx="10"/>
          </p:nvPr>
        </p:nvSpPr>
        <p:spPr/>
        <p:txBody>
          <a:bodyPr/>
          <a:lstStyle/>
          <a:p>
            <a:fld id="{C7ADF705-B807-654F-A674-38AE7828980A}" type="slidenum">
              <a:rPr lang="en-US" smtClean="0"/>
              <a:pPr/>
              <a:t>5</a:t>
            </a:fld>
            <a:endParaRPr lang="en-US"/>
          </a:p>
        </p:txBody>
      </p:sp>
    </p:spTree>
    <p:extLst>
      <p:ext uri="{BB962C8B-B14F-4D97-AF65-F5344CB8AC3E}">
        <p14:creationId xmlns:p14="http://schemas.microsoft.com/office/powerpoint/2010/main" val="790015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Through a network of high-technology manufacturers, Sanders and Sutherland enlisted the help of other engineers with cutting-edge expertise and interest in the project. The company that fabricated the space shuttle's filtered windows and the people who created Teflon-coated cookware joined the design team. From their combined effort emerged a patented vapor-deposition process, an optically transparent diaphragm that could support a 5,000-volt charge, and a conformal coating that uniformly insulated each perforated stator to a charge of up to 10,000 volts.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By the time of the 1983 CES, they had developed a full-range hybrid electrostatic loudspeaker they called the Monolith. A renowned high-end audio company used a prototype pair in its room at the show to demonstrate its electronics. Dealers who heard them were bowled over by the sound of the visually stunning, see-through Monoliths and, more importantly, eager to sell them. It was at this point that Sanders and Sutherland put their middle names to the venture and set about satisfying the demand they had created. MartinLogan finally took flight.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first couple of years were touch and go. Working with just one full-time and one part-time employee, they built and shipped the first 10 pairs of Monoliths. Despite specially designed cartons, three pair were ruined in freight—a near-catastrophic loss for the young company. Undeterred, they rebuilt the speakers and pressed on, establishing in the process the guaranteed-satisfaction policy that stands behind MartinLogan quality and workmanship to this day.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Sales started to surge in 1985, and the company was finally on a firm footing. Sutherland departed to return to his first love, electronics. The next year MartinLogan moved to its current location at 2001 Delaware Street. At the same time international distribution for the Monolith took off with startling success.</a:t>
            </a:r>
          </a:p>
          <a:p>
            <a:endParaRPr lang="en-US" dirty="0"/>
          </a:p>
        </p:txBody>
      </p:sp>
      <p:sp>
        <p:nvSpPr>
          <p:cNvPr id="4" name="Slide Number Placeholder 3"/>
          <p:cNvSpPr>
            <a:spLocks noGrp="1"/>
          </p:cNvSpPr>
          <p:nvPr>
            <p:ph type="sldNum" sz="quarter" idx="10"/>
          </p:nvPr>
        </p:nvSpPr>
        <p:spPr/>
        <p:txBody>
          <a:bodyPr/>
          <a:lstStyle/>
          <a:p>
            <a:fld id="{C7ADF705-B807-654F-A674-38AE7828980A}" type="slidenum">
              <a:rPr lang="en-US" smtClean="0"/>
              <a:pPr/>
              <a:t>6</a:t>
            </a:fld>
            <a:endParaRPr lang="en-US"/>
          </a:p>
        </p:txBody>
      </p:sp>
    </p:spTree>
    <p:extLst>
      <p:ext uri="{BB962C8B-B14F-4D97-AF65-F5344CB8AC3E}">
        <p14:creationId xmlns:p14="http://schemas.microsoft.com/office/powerpoint/2010/main" val="790015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14485">
              <a:defRPr sz="3000">
                <a:solidFill>
                  <a:schemeClr val="tx1"/>
                </a:solidFill>
                <a:latin typeface="Calibri" charset="0"/>
                <a:ea typeface="MS PGothic" charset="0"/>
                <a:cs typeface="MS PGothic" charset="0"/>
              </a:defRPr>
            </a:lvl1pPr>
            <a:lvl2pPr marL="702756" indent="-270291" defTabSz="914485">
              <a:defRPr sz="3000">
                <a:solidFill>
                  <a:schemeClr val="tx1"/>
                </a:solidFill>
                <a:latin typeface="Calibri" charset="0"/>
                <a:ea typeface="MS PGothic" charset="0"/>
                <a:cs typeface="MS PGothic" charset="0"/>
              </a:defRPr>
            </a:lvl2pPr>
            <a:lvl3pPr marL="1081164" indent="-216233" defTabSz="914485">
              <a:defRPr sz="3000">
                <a:solidFill>
                  <a:schemeClr val="tx1"/>
                </a:solidFill>
                <a:latin typeface="Calibri" charset="0"/>
                <a:ea typeface="MS PGothic" charset="0"/>
                <a:cs typeface="MS PGothic" charset="0"/>
              </a:defRPr>
            </a:lvl3pPr>
            <a:lvl4pPr marL="1513629" indent="-216233" defTabSz="914485">
              <a:defRPr sz="3000">
                <a:solidFill>
                  <a:schemeClr val="tx1"/>
                </a:solidFill>
                <a:latin typeface="Calibri" charset="0"/>
                <a:ea typeface="MS PGothic" charset="0"/>
                <a:cs typeface="MS PGothic" charset="0"/>
              </a:defRPr>
            </a:lvl4pPr>
            <a:lvl5pPr marL="1946095" indent="-216233" defTabSz="914485">
              <a:defRPr sz="3000">
                <a:solidFill>
                  <a:schemeClr val="tx1"/>
                </a:solidFill>
                <a:latin typeface="Calibri" charset="0"/>
                <a:ea typeface="MS PGothic" charset="0"/>
                <a:cs typeface="MS PGothic" charset="0"/>
              </a:defRPr>
            </a:lvl5pPr>
            <a:lvl6pPr marL="2378560" indent="-216233" defTabSz="914485" eaLnBrk="0" fontAlgn="base" hangingPunct="0">
              <a:spcBef>
                <a:spcPct val="0"/>
              </a:spcBef>
              <a:spcAft>
                <a:spcPct val="0"/>
              </a:spcAft>
              <a:defRPr sz="3000">
                <a:solidFill>
                  <a:schemeClr val="tx1"/>
                </a:solidFill>
                <a:latin typeface="Calibri" charset="0"/>
                <a:ea typeface="MS PGothic" charset="0"/>
                <a:cs typeface="MS PGothic" charset="0"/>
              </a:defRPr>
            </a:lvl6pPr>
            <a:lvl7pPr marL="2811026" indent="-216233" defTabSz="914485" eaLnBrk="0" fontAlgn="base" hangingPunct="0">
              <a:spcBef>
                <a:spcPct val="0"/>
              </a:spcBef>
              <a:spcAft>
                <a:spcPct val="0"/>
              </a:spcAft>
              <a:defRPr sz="3000">
                <a:solidFill>
                  <a:schemeClr val="tx1"/>
                </a:solidFill>
                <a:latin typeface="Calibri" charset="0"/>
                <a:ea typeface="MS PGothic" charset="0"/>
                <a:cs typeface="MS PGothic" charset="0"/>
              </a:defRPr>
            </a:lvl7pPr>
            <a:lvl8pPr marL="3243491" indent="-216233" defTabSz="914485" eaLnBrk="0" fontAlgn="base" hangingPunct="0">
              <a:spcBef>
                <a:spcPct val="0"/>
              </a:spcBef>
              <a:spcAft>
                <a:spcPct val="0"/>
              </a:spcAft>
              <a:defRPr sz="3000">
                <a:solidFill>
                  <a:schemeClr val="tx1"/>
                </a:solidFill>
                <a:latin typeface="Calibri" charset="0"/>
                <a:ea typeface="MS PGothic" charset="0"/>
                <a:cs typeface="MS PGothic" charset="0"/>
              </a:defRPr>
            </a:lvl8pPr>
            <a:lvl9pPr marL="3675957" indent="-216233" defTabSz="914485" eaLnBrk="0" fontAlgn="base" hangingPunct="0">
              <a:spcBef>
                <a:spcPct val="0"/>
              </a:spcBef>
              <a:spcAft>
                <a:spcPct val="0"/>
              </a:spcAft>
              <a:defRPr sz="3000">
                <a:solidFill>
                  <a:schemeClr val="tx1"/>
                </a:solidFill>
                <a:latin typeface="Calibri" charset="0"/>
                <a:ea typeface="MS PGothic" charset="0"/>
                <a:cs typeface="MS PGothic" charset="0"/>
              </a:defRPr>
            </a:lvl9pPr>
          </a:lstStyle>
          <a:p>
            <a:fld id="{983CD642-FEBA-6045-91CE-75204704206F}" type="slidenum">
              <a:rPr lang="en-US" sz="1200"/>
              <a:pPr/>
              <a:t>7</a:t>
            </a:fld>
            <a:endParaRPr lang="en-US" sz="1200"/>
          </a:p>
        </p:txBody>
      </p:sp>
      <p:sp>
        <p:nvSpPr>
          <p:cNvPr id="200707" name="Rectangle 2"/>
          <p:cNvSpPr>
            <a:spLocks noGrp="1" noRot="1" noChangeAspect="1" noChangeArrowheads="1" noTextEdit="1"/>
          </p:cNvSpPr>
          <p:nvPr>
            <p:ph type="sldImg"/>
          </p:nvPr>
        </p:nvSpPr>
        <p:spPr>
          <a:xfrm>
            <a:off x="381000" y="685800"/>
            <a:ext cx="6096000" cy="3429000"/>
          </a:xfrm>
          <a:ln/>
        </p:spPr>
      </p:sp>
      <p:sp>
        <p:nvSpPr>
          <p:cNvPr id="20070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i="1" dirty="0">
              <a:latin typeface="Calibri" charset="0"/>
              <a:ea typeface="MS PGothic"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Gayle</a:t>
            </a:r>
            <a:r>
              <a:rPr lang="en-US" baseline="0" dirty="0"/>
              <a:t> retired in 2005, he wanted to ensure that the future of the company he had poured his blood, sweat and tears into was left in good hands. An investment company specializing in well run, private audio companies acquired MartinLogan and we joined under the same umbrella as our brothers and sisters at Paradigm and Anthem.</a:t>
            </a:r>
            <a:endParaRPr lang="en-US" dirty="0"/>
          </a:p>
        </p:txBody>
      </p:sp>
      <p:sp>
        <p:nvSpPr>
          <p:cNvPr id="4" name="Slide Number Placeholder 3"/>
          <p:cNvSpPr>
            <a:spLocks noGrp="1"/>
          </p:cNvSpPr>
          <p:nvPr>
            <p:ph type="sldNum" sz="quarter" idx="10"/>
          </p:nvPr>
        </p:nvSpPr>
        <p:spPr/>
        <p:txBody>
          <a:bodyPr/>
          <a:lstStyle/>
          <a:p>
            <a:fld id="{C7ADF705-B807-654F-A674-38AE7828980A}" type="slidenum">
              <a:rPr lang="en-US" smtClean="0"/>
              <a:pPr/>
              <a:t>8</a:t>
            </a:fld>
            <a:endParaRPr lang="en-US"/>
          </a:p>
        </p:txBody>
      </p:sp>
    </p:spTree>
    <p:extLst>
      <p:ext uri="{BB962C8B-B14F-4D97-AF65-F5344CB8AC3E}">
        <p14:creationId xmlns:p14="http://schemas.microsoft.com/office/powerpoint/2010/main" val="2812163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Gayle</a:t>
            </a:r>
            <a:r>
              <a:rPr lang="en-US" baseline="0" dirty="0"/>
              <a:t> retired in 2005, he wanted to ensure that the future of the company he had poured his blood, sweat and tears into was left in good hands. An investment company specializing in well run, private audio companies acquired MartinLogan and we joined under the same umbrella as our brothers and sisters at Paradigm and Anthem.</a:t>
            </a:r>
            <a:endParaRPr lang="en-US" dirty="0"/>
          </a:p>
        </p:txBody>
      </p:sp>
      <p:sp>
        <p:nvSpPr>
          <p:cNvPr id="4" name="Slide Number Placeholder 3"/>
          <p:cNvSpPr>
            <a:spLocks noGrp="1"/>
          </p:cNvSpPr>
          <p:nvPr>
            <p:ph type="sldNum" sz="quarter" idx="10"/>
          </p:nvPr>
        </p:nvSpPr>
        <p:spPr/>
        <p:txBody>
          <a:bodyPr/>
          <a:lstStyle/>
          <a:p>
            <a:fld id="{C7ADF705-B807-654F-A674-38AE7828980A}" type="slidenum">
              <a:rPr lang="en-US" smtClean="0"/>
              <a:pPr/>
              <a:t>9</a:t>
            </a:fld>
            <a:endParaRPr lang="en-US"/>
          </a:p>
        </p:txBody>
      </p:sp>
    </p:spTree>
    <p:extLst>
      <p:ext uri="{BB962C8B-B14F-4D97-AF65-F5344CB8AC3E}">
        <p14:creationId xmlns:p14="http://schemas.microsoft.com/office/powerpoint/2010/main" val="557179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884" indent="0" algn="ctr">
              <a:buNone/>
              <a:defRPr/>
            </a:lvl2pPr>
            <a:lvl3pPr marL="685766" indent="0" algn="ctr">
              <a:buNone/>
              <a:defRPr/>
            </a:lvl3pPr>
            <a:lvl4pPr marL="1028649" indent="0" algn="ctr">
              <a:buNone/>
              <a:defRPr/>
            </a:lvl4pPr>
            <a:lvl5pPr marL="1371532" indent="0" algn="ctr">
              <a:buNone/>
              <a:defRPr/>
            </a:lvl5pPr>
            <a:lvl6pPr marL="1714415" indent="0" algn="ctr">
              <a:buNone/>
              <a:defRPr/>
            </a:lvl6pPr>
            <a:lvl7pPr marL="2057297" indent="0" algn="ctr">
              <a:buNone/>
              <a:defRPr/>
            </a:lvl7pPr>
            <a:lvl8pPr marL="2400180" indent="0" algn="ctr">
              <a:buNone/>
              <a:defRPr/>
            </a:lvl8pPr>
            <a:lvl9pPr marL="2743064" indent="0" algn="ctr">
              <a:buNone/>
              <a:defRPr/>
            </a:lvl9pPr>
          </a:lstStyle>
          <a:p>
            <a:r>
              <a:rPr lang="en-US"/>
              <a:t>Click to edit Master subtitle style</a:t>
            </a:r>
          </a:p>
        </p:txBody>
      </p:sp>
    </p:spTree>
    <p:extLst>
      <p:ext uri="{BB962C8B-B14F-4D97-AF65-F5344CB8AC3E}">
        <p14:creationId xmlns:p14="http://schemas.microsoft.com/office/powerpoint/2010/main" val="360615127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6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pPr lvl="0"/>
            <a:endParaRPr lang="en-US" noProof="0"/>
          </a:p>
        </p:txBody>
      </p:sp>
      <p:sp>
        <p:nvSpPr>
          <p:cNvPr id="4" name="Text Placeholder 3"/>
          <p:cNvSpPr>
            <a:spLocks noGrp="1"/>
          </p:cNvSpPr>
          <p:nvPr>
            <p:ph type="body" sz="half" idx="2"/>
          </p:nvPr>
        </p:nvSpPr>
        <p:spPr>
          <a:xfrm>
            <a:off x="1792288" y="4025514"/>
            <a:ext cx="5486400" cy="603647"/>
          </a:xfrm>
        </p:spPr>
        <p:txBody>
          <a:bodyPr/>
          <a:lstStyle>
            <a:lvl1pPr marL="0" indent="0">
              <a:buNone/>
              <a:defRPr sz="1100"/>
            </a:lvl1pPr>
            <a:lvl2pPr marL="342884" indent="0">
              <a:buNone/>
              <a:defRPr sz="900"/>
            </a:lvl2pPr>
            <a:lvl3pPr marL="685766" indent="0">
              <a:buNone/>
              <a:defRPr sz="800"/>
            </a:lvl3pPr>
            <a:lvl4pPr marL="1028649" indent="0">
              <a:buNone/>
              <a:defRPr sz="700"/>
            </a:lvl4pPr>
            <a:lvl5pPr marL="1371532" indent="0">
              <a:buNone/>
              <a:defRPr sz="700"/>
            </a:lvl5pPr>
            <a:lvl6pPr marL="1714415" indent="0">
              <a:buNone/>
              <a:defRPr sz="700"/>
            </a:lvl6pPr>
            <a:lvl7pPr marL="2057297" indent="0">
              <a:buNone/>
              <a:defRPr sz="700"/>
            </a:lvl7pPr>
            <a:lvl8pPr marL="2400180" indent="0">
              <a:buNone/>
              <a:defRPr sz="700"/>
            </a:lvl8pPr>
            <a:lvl9pPr marL="2743064" indent="0">
              <a:buNone/>
              <a:defRPr sz="700"/>
            </a:lvl9pPr>
          </a:lstStyle>
          <a:p>
            <a:pPr lvl="0"/>
            <a:r>
              <a:rPr lang="en-US"/>
              <a:t>Click to edit Master text styles</a:t>
            </a:r>
          </a:p>
        </p:txBody>
      </p:sp>
    </p:spTree>
    <p:extLst>
      <p:ext uri="{BB962C8B-B14F-4D97-AF65-F5344CB8AC3E}">
        <p14:creationId xmlns:p14="http://schemas.microsoft.com/office/powerpoint/2010/main" val="106610978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130590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822604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519823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85"/>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884" indent="0">
              <a:buNone/>
              <a:defRPr sz="1400"/>
            </a:lvl2pPr>
            <a:lvl3pPr marL="685766" indent="0">
              <a:buNone/>
              <a:defRPr sz="1200"/>
            </a:lvl3pPr>
            <a:lvl4pPr marL="1028649" indent="0">
              <a:buNone/>
              <a:defRPr sz="1100"/>
            </a:lvl4pPr>
            <a:lvl5pPr marL="1371532" indent="0">
              <a:buNone/>
              <a:defRPr sz="1100"/>
            </a:lvl5pPr>
            <a:lvl6pPr marL="1714415" indent="0">
              <a:buNone/>
              <a:defRPr sz="1100"/>
            </a:lvl6pPr>
            <a:lvl7pPr marL="2057297" indent="0">
              <a:buNone/>
              <a:defRPr sz="1100"/>
            </a:lvl7pPr>
            <a:lvl8pPr marL="2400180" indent="0">
              <a:buNone/>
              <a:defRPr sz="1100"/>
            </a:lvl8pPr>
            <a:lvl9pPr marL="2743064" indent="0">
              <a:buNone/>
              <a:defRPr sz="1100"/>
            </a:lvl9pPr>
          </a:lstStyle>
          <a:p>
            <a:pPr lvl="0"/>
            <a:r>
              <a:rPr lang="en-US"/>
              <a:t>Click to edit Master text styles</a:t>
            </a:r>
          </a:p>
        </p:txBody>
      </p:sp>
    </p:spTree>
    <p:extLst>
      <p:ext uri="{BB962C8B-B14F-4D97-AF65-F5344CB8AC3E}">
        <p14:creationId xmlns:p14="http://schemas.microsoft.com/office/powerpoint/2010/main" val="14179839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85900"/>
            <a:ext cx="3810000" cy="3086100"/>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5900"/>
            <a:ext cx="3810000" cy="3086100"/>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809328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8"/>
            <a:ext cx="4040188" cy="479822"/>
          </a:xfrm>
        </p:spPr>
        <p:txBody>
          <a:bodyPr anchor="b"/>
          <a:lstStyle>
            <a:lvl1pPr marL="0" indent="0">
              <a:buNone/>
              <a:defRPr sz="1800" b="1"/>
            </a:lvl1pPr>
            <a:lvl2pPr marL="342884" indent="0">
              <a:buNone/>
              <a:defRPr sz="1500" b="1"/>
            </a:lvl2pPr>
            <a:lvl3pPr marL="685766" indent="0">
              <a:buNone/>
              <a:defRPr sz="140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4" y="1151338"/>
            <a:ext cx="4041775" cy="479822"/>
          </a:xfrm>
        </p:spPr>
        <p:txBody>
          <a:bodyPr anchor="b"/>
          <a:lstStyle>
            <a:lvl1pPr marL="0" indent="0">
              <a:buNone/>
              <a:defRPr sz="1800" b="1"/>
            </a:lvl1pPr>
            <a:lvl2pPr marL="342884" indent="0">
              <a:buNone/>
              <a:defRPr sz="1500" b="1"/>
            </a:lvl2pPr>
            <a:lvl3pPr marL="685766" indent="0">
              <a:buNone/>
              <a:defRPr sz="140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4"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247296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362524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542845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6"/>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800"/>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884" indent="0">
              <a:buNone/>
              <a:defRPr sz="900"/>
            </a:lvl2pPr>
            <a:lvl3pPr marL="685766" indent="0">
              <a:buNone/>
              <a:defRPr sz="800"/>
            </a:lvl3pPr>
            <a:lvl4pPr marL="1028649" indent="0">
              <a:buNone/>
              <a:defRPr sz="700"/>
            </a:lvl4pPr>
            <a:lvl5pPr marL="1371532" indent="0">
              <a:buNone/>
              <a:defRPr sz="700"/>
            </a:lvl5pPr>
            <a:lvl6pPr marL="1714415" indent="0">
              <a:buNone/>
              <a:defRPr sz="700"/>
            </a:lvl6pPr>
            <a:lvl7pPr marL="2057297" indent="0">
              <a:buNone/>
              <a:defRPr sz="700"/>
            </a:lvl7pPr>
            <a:lvl8pPr marL="2400180" indent="0">
              <a:buNone/>
              <a:defRPr sz="700"/>
            </a:lvl8pPr>
            <a:lvl9pPr marL="2743064" indent="0">
              <a:buNone/>
              <a:defRPr sz="700"/>
            </a:lvl9pPr>
          </a:lstStyle>
          <a:p>
            <a:pPr lvl="0"/>
            <a:r>
              <a:rPr lang="en-US"/>
              <a:t>Click to edit Master text styles</a:t>
            </a:r>
          </a:p>
        </p:txBody>
      </p:sp>
    </p:spTree>
    <p:extLst>
      <p:ext uri="{BB962C8B-B14F-4D97-AF65-F5344CB8AC3E}">
        <p14:creationId xmlns:p14="http://schemas.microsoft.com/office/powerpoint/2010/main" val="230813143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4"/>
          <a:stretch>
            <a:fillRect/>
          </a:stretch>
        </p:blipFill>
        <p:spPr>
          <a:xfrm>
            <a:off x="0" y="0"/>
            <a:ext cx="9144000" cy="5143500"/>
          </a:xfrm>
          <a:prstGeom prst="rect">
            <a:avLst/>
          </a:prstGeom>
        </p:spPr>
      </p:pic>
      <p:sp>
        <p:nvSpPr>
          <p:cNvPr id="1027" name="Rectangle 2"/>
          <p:cNvSpPr>
            <a:spLocks noGrp="1" noChangeArrowheads="1"/>
          </p:cNvSpPr>
          <p:nvPr>
            <p:ph type="title"/>
          </p:nvPr>
        </p:nvSpPr>
        <p:spPr bwMode="auto">
          <a:xfrm>
            <a:off x="685800" y="457200"/>
            <a:ext cx="7772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68577" tIns="34289" rIns="68577" bIns="34289"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85800" y="1485900"/>
            <a:ext cx="77724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68577" tIns="34289" rIns="68577" bIns="3428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153379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ransition/>
  <p:txStyles>
    <p:titleStyle>
      <a:lvl1pPr algn="ctr" rtl="0" eaLnBrk="0" fontAlgn="base" hangingPunct="0">
        <a:spcBef>
          <a:spcPct val="0"/>
        </a:spcBef>
        <a:spcAft>
          <a:spcPct val="0"/>
        </a:spcAft>
        <a:defRPr sz="3300">
          <a:solidFill>
            <a:schemeClr val="tx2"/>
          </a:solidFill>
          <a:latin typeface="Optima"/>
          <a:ea typeface="ＭＳ Ｐゴシック" charset="0"/>
          <a:cs typeface="ＭＳ Ｐゴシック" charset="0"/>
        </a:defRPr>
      </a:lvl1pPr>
      <a:lvl2pPr algn="ctr" rtl="0" eaLnBrk="0" fontAlgn="base" hangingPunct="0">
        <a:spcBef>
          <a:spcPct val="0"/>
        </a:spcBef>
        <a:spcAft>
          <a:spcPct val="0"/>
        </a:spcAft>
        <a:defRPr sz="3300">
          <a:solidFill>
            <a:schemeClr val="tx2"/>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3300">
          <a:solidFill>
            <a:schemeClr val="tx2"/>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3300">
          <a:solidFill>
            <a:schemeClr val="tx2"/>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3300">
          <a:solidFill>
            <a:schemeClr val="tx2"/>
          </a:solidFill>
          <a:latin typeface="Calibri" pitchFamily="34" charset="0"/>
          <a:ea typeface="ＭＳ Ｐゴシック" charset="0"/>
          <a:cs typeface="ＭＳ Ｐゴシック" charset="0"/>
        </a:defRPr>
      </a:lvl5pPr>
      <a:lvl6pPr marL="342884" algn="ctr" rtl="0" eaLnBrk="0" fontAlgn="base" hangingPunct="0">
        <a:spcBef>
          <a:spcPct val="0"/>
        </a:spcBef>
        <a:spcAft>
          <a:spcPct val="0"/>
        </a:spcAft>
        <a:defRPr sz="3300">
          <a:solidFill>
            <a:schemeClr val="tx2"/>
          </a:solidFill>
          <a:latin typeface="Calibri" pitchFamily="34" charset="0"/>
        </a:defRPr>
      </a:lvl6pPr>
      <a:lvl7pPr marL="685766" algn="ctr" rtl="0" eaLnBrk="0" fontAlgn="base" hangingPunct="0">
        <a:spcBef>
          <a:spcPct val="0"/>
        </a:spcBef>
        <a:spcAft>
          <a:spcPct val="0"/>
        </a:spcAft>
        <a:defRPr sz="3300">
          <a:solidFill>
            <a:schemeClr val="tx2"/>
          </a:solidFill>
          <a:latin typeface="Calibri" pitchFamily="34" charset="0"/>
        </a:defRPr>
      </a:lvl7pPr>
      <a:lvl8pPr marL="1028649" algn="ctr" rtl="0" eaLnBrk="0" fontAlgn="base" hangingPunct="0">
        <a:spcBef>
          <a:spcPct val="0"/>
        </a:spcBef>
        <a:spcAft>
          <a:spcPct val="0"/>
        </a:spcAft>
        <a:defRPr sz="3300">
          <a:solidFill>
            <a:schemeClr val="tx2"/>
          </a:solidFill>
          <a:latin typeface="Calibri" pitchFamily="34" charset="0"/>
        </a:defRPr>
      </a:lvl8pPr>
      <a:lvl9pPr marL="1371532" algn="ctr" rtl="0" eaLnBrk="0" fontAlgn="base" hangingPunct="0">
        <a:spcBef>
          <a:spcPct val="0"/>
        </a:spcBef>
        <a:spcAft>
          <a:spcPct val="0"/>
        </a:spcAft>
        <a:defRPr sz="3300">
          <a:solidFill>
            <a:schemeClr val="tx2"/>
          </a:solidFill>
          <a:latin typeface="Calibri" pitchFamily="34" charset="0"/>
        </a:defRPr>
      </a:lvl9pPr>
    </p:titleStyle>
    <p:bodyStyle>
      <a:lvl1pPr marL="257162" indent="-257162" algn="l" rtl="0" eaLnBrk="0" fontAlgn="base" hangingPunct="0">
        <a:spcBef>
          <a:spcPct val="20000"/>
        </a:spcBef>
        <a:spcAft>
          <a:spcPct val="0"/>
        </a:spcAft>
        <a:buChar char="•"/>
        <a:defRPr sz="2400">
          <a:solidFill>
            <a:schemeClr val="tx1"/>
          </a:solidFill>
          <a:latin typeface="Optima"/>
          <a:ea typeface="ＭＳ Ｐゴシック" charset="0"/>
          <a:cs typeface="ＭＳ Ｐゴシック" charset="0"/>
        </a:defRPr>
      </a:lvl1pPr>
      <a:lvl2pPr marL="557185" indent="-214303" algn="l" rtl="0" eaLnBrk="0" fontAlgn="base" hangingPunct="0">
        <a:spcBef>
          <a:spcPct val="20000"/>
        </a:spcBef>
        <a:spcAft>
          <a:spcPct val="0"/>
        </a:spcAft>
        <a:buChar char="–"/>
        <a:defRPr sz="2100">
          <a:solidFill>
            <a:schemeClr val="tx1"/>
          </a:solidFill>
          <a:latin typeface="Optima"/>
          <a:ea typeface="ＭＳ Ｐゴシック" charset="0"/>
        </a:defRPr>
      </a:lvl2pPr>
      <a:lvl3pPr marL="857207" indent="-171442" algn="l" rtl="0" eaLnBrk="0" fontAlgn="base" hangingPunct="0">
        <a:spcBef>
          <a:spcPct val="20000"/>
        </a:spcBef>
        <a:spcAft>
          <a:spcPct val="0"/>
        </a:spcAft>
        <a:buChar char="•"/>
        <a:defRPr sz="1800">
          <a:solidFill>
            <a:schemeClr val="tx1"/>
          </a:solidFill>
          <a:latin typeface="Optima"/>
          <a:ea typeface="ＭＳ Ｐゴシック" charset="0"/>
        </a:defRPr>
      </a:lvl3pPr>
      <a:lvl4pPr marL="1200090" indent="-171442" algn="l" rtl="0" eaLnBrk="0" fontAlgn="base" hangingPunct="0">
        <a:spcBef>
          <a:spcPct val="20000"/>
        </a:spcBef>
        <a:spcAft>
          <a:spcPct val="0"/>
        </a:spcAft>
        <a:buChar char="–"/>
        <a:defRPr sz="1500">
          <a:solidFill>
            <a:schemeClr val="tx1"/>
          </a:solidFill>
          <a:latin typeface="Optima"/>
          <a:ea typeface="ＭＳ Ｐゴシック" charset="0"/>
        </a:defRPr>
      </a:lvl4pPr>
      <a:lvl5pPr marL="1542974" indent="-171442" algn="l" rtl="0" eaLnBrk="0" fontAlgn="base" hangingPunct="0">
        <a:spcBef>
          <a:spcPct val="20000"/>
        </a:spcBef>
        <a:spcAft>
          <a:spcPct val="0"/>
        </a:spcAft>
        <a:buChar char="»"/>
        <a:defRPr sz="1500">
          <a:solidFill>
            <a:schemeClr val="tx1"/>
          </a:solidFill>
          <a:latin typeface="Optima"/>
          <a:ea typeface="ＭＳ Ｐゴシック" charset="0"/>
        </a:defRPr>
      </a:lvl5pPr>
      <a:lvl6pPr marL="1885856" indent="-171442" algn="l" rtl="0" eaLnBrk="0" fontAlgn="base" hangingPunct="0">
        <a:spcBef>
          <a:spcPct val="20000"/>
        </a:spcBef>
        <a:spcAft>
          <a:spcPct val="0"/>
        </a:spcAft>
        <a:buChar char="»"/>
        <a:defRPr sz="1500">
          <a:solidFill>
            <a:schemeClr val="tx1"/>
          </a:solidFill>
          <a:latin typeface="+mn-lt"/>
        </a:defRPr>
      </a:lvl6pPr>
      <a:lvl7pPr marL="2228739" indent="-171442" algn="l" rtl="0" eaLnBrk="0" fontAlgn="base" hangingPunct="0">
        <a:spcBef>
          <a:spcPct val="20000"/>
        </a:spcBef>
        <a:spcAft>
          <a:spcPct val="0"/>
        </a:spcAft>
        <a:buChar char="»"/>
        <a:defRPr sz="1500">
          <a:solidFill>
            <a:schemeClr val="tx1"/>
          </a:solidFill>
          <a:latin typeface="+mn-lt"/>
        </a:defRPr>
      </a:lvl7pPr>
      <a:lvl8pPr marL="2571622" indent="-171442" algn="l" rtl="0" eaLnBrk="0" fontAlgn="base" hangingPunct="0">
        <a:spcBef>
          <a:spcPct val="20000"/>
        </a:spcBef>
        <a:spcAft>
          <a:spcPct val="0"/>
        </a:spcAft>
        <a:buChar char="»"/>
        <a:defRPr sz="1500">
          <a:solidFill>
            <a:schemeClr val="tx1"/>
          </a:solidFill>
          <a:latin typeface="+mn-lt"/>
        </a:defRPr>
      </a:lvl8pPr>
      <a:lvl9pPr marL="2914505" indent="-171442" algn="l" rtl="0" eaLnBrk="0" fontAlgn="base" hangingPunct="0">
        <a:spcBef>
          <a:spcPct val="20000"/>
        </a:spcBef>
        <a:spcAft>
          <a:spcPct val="0"/>
        </a:spcAft>
        <a:buChar char="»"/>
        <a:defRPr sz="1500">
          <a:solidFill>
            <a:schemeClr val="tx1"/>
          </a:solidFill>
          <a:latin typeface="+mn-lt"/>
        </a:defRPr>
      </a:lvl9pPr>
    </p:bodyStyle>
    <p:otherStyle>
      <a:defPPr>
        <a:defRPr lang="en-US"/>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7.png"/><Relationship Id="rId3" Type="http://schemas.openxmlformats.org/officeDocument/2006/relationships/image" Target="../media/image27.jpeg"/><Relationship Id="rId7" Type="http://schemas.openxmlformats.org/officeDocument/2006/relationships/image" Target="../media/image31.jpeg"/><Relationship Id="rId12" Type="http://schemas.openxmlformats.org/officeDocument/2006/relationships/image" Target="../media/image36.jpeg"/><Relationship Id="rId2" Type="http://schemas.openxmlformats.org/officeDocument/2006/relationships/image" Target="../media/image26.png"/><Relationship Id="rId1" Type="http://schemas.openxmlformats.org/officeDocument/2006/relationships/slideLayout" Target="../slideLayouts/slideLayout8.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png"/><Relationship Id="rId9" Type="http://schemas.openxmlformats.org/officeDocument/2006/relationships/image" Target="../media/image33.jpeg"/></Relationships>
</file>

<file path=ppt/slides/_rels/slide11.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jpeg"/><Relationship Id="rId3" Type="http://schemas.openxmlformats.org/officeDocument/2006/relationships/image" Target="../media/image38.jpeg"/><Relationship Id="rId7" Type="http://schemas.openxmlformats.org/officeDocument/2006/relationships/image" Target="../media/image42.jpeg"/><Relationship Id="rId12" Type="http://schemas.openxmlformats.org/officeDocument/2006/relationships/image" Target="../media/image47.png"/><Relationship Id="rId2" Type="http://schemas.openxmlformats.org/officeDocument/2006/relationships/image" Target="../media/image37.png"/><Relationship Id="rId16"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41.png"/><Relationship Id="rId11" Type="http://schemas.openxmlformats.org/officeDocument/2006/relationships/image" Target="../media/image46.jpeg"/><Relationship Id="rId5" Type="http://schemas.openxmlformats.org/officeDocument/2006/relationships/image" Target="../media/image40.jpeg"/><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image" Target="../media/image39.jpeg"/><Relationship Id="rId9" Type="http://schemas.openxmlformats.org/officeDocument/2006/relationships/image" Target="../media/image44.jpeg"/><Relationship Id="rId14" Type="http://schemas.openxmlformats.org/officeDocument/2006/relationships/image" Target="../media/image49.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0.png"/><Relationship Id="rId11" Type="http://schemas.openxmlformats.org/officeDocument/2006/relationships/image" Target="../media/image7.pn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png"/><Relationship Id="rId9"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A3CC463-F933-4AC4-86E1-5AC14B0C3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025D2DB-A12A-44DB-B00E-F4D622329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998" y="360045"/>
            <a:ext cx="3135249" cy="2091055"/>
          </a:xfrm>
          <a:prstGeom prst="rect">
            <a:avLst/>
          </a:prstGeom>
          <a:solidFill>
            <a:srgbClr val="FFFFFF"/>
          </a:solidFill>
          <a:ln w="19050">
            <a:solidFill>
              <a:srgbClr val="865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tanding in front of a door&#10;&#10;Description automatically generated">
            <a:extLst>
              <a:ext uri="{FF2B5EF4-FFF2-40B4-BE49-F238E27FC236}">
                <a16:creationId xmlns:a16="http://schemas.microsoft.com/office/drawing/2014/main" id="{234BAD63-FAB2-D04C-B69C-08DD6F9661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699" y="482600"/>
            <a:ext cx="2781632" cy="1856740"/>
          </a:xfrm>
          <a:prstGeom prst="rect">
            <a:avLst/>
          </a:prstGeom>
        </p:spPr>
      </p:pic>
      <p:sp>
        <p:nvSpPr>
          <p:cNvPr id="17" name="Rectangle 16">
            <a:extLst>
              <a:ext uri="{FF2B5EF4-FFF2-40B4-BE49-F238E27FC236}">
                <a16:creationId xmlns:a16="http://schemas.microsoft.com/office/drawing/2014/main" id="{CE7E7877-F64E-4EEA-B778-138031EFF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998" y="2702752"/>
            <a:ext cx="3135249" cy="2091056"/>
          </a:xfrm>
          <a:prstGeom prst="rect">
            <a:avLst/>
          </a:prstGeom>
          <a:solidFill>
            <a:srgbClr val="FFFFFF"/>
          </a:solidFill>
          <a:ln w="19050">
            <a:solidFill>
              <a:srgbClr val="865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icture containing object&#10;&#10;Description generated with high confidence">
            <a:extLst>
              <a:ext uri="{FF2B5EF4-FFF2-40B4-BE49-F238E27FC236}">
                <a16:creationId xmlns:a16="http://schemas.microsoft.com/office/drawing/2014/main" id="{DA68E128-A080-AC4B-ABDC-CB77152392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911" y="2935235"/>
            <a:ext cx="2891209" cy="1605543"/>
          </a:xfrm>
          <a:prstGeom prst="rect">
            <a:avLst/>
          </a:prstGeom>
        </p:spPr>
      </p:pic>
      <p:sp>
        <p:nvSpPr>
          <p:cNvPr id="19" name="Rectangle 18">
            <a:extLst>
              <a:ext uri="{FF2B5EF4-FFF2-40B4-BE49-F238E27FC236}">
                <a16:creationId xmlns:a16="http://schemas.microsoft.com/office/drawing/2014/main" id="{7DD6C4F3-70FD-4F13-919C-702EE4886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5447" y="365317"/>
            <a:ext cx="5056386" cy="4423410"/>
          </a:xfrm>
          <a:prstGeom prst="rect">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3" descr="MLU_Logo2">
            <a:extLst>
              <a:ext uri="{FF2B5EF4-FFF2-40B4-BE49-F238E27FC236}">
                <a16:creationId xmlns:a16="http://schemas.microsoft.com/office/drawing/2014/main" id="{177ABD99-7F28-4E4D-A8F1-E828C7715CDC}"/>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38021" y="904375"/>
            <a:ext cx="3857961" cy="3334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196A969-37C7-4949-9CEA-7F09A5302DDF}"/>
              </a:ext>
            </a:extLst>
          </p:cNvPr>
          <p:cNvSpPr txBox="1"/>
          <p:nvPr/>
        </p:nvSpPr>
        <p:spPr>
          <a:xfrm>
            <a:off x="3894448" y="4388617"/>
            <a:ext cx="4738384" cy="400110"/>
          </a:xfrm>
          <a:prstGeom prst="rect">
            <a:avLst/>
          </a:prstGeom>
          <a:noFill/>
        </p:spPr>
        <p:txBody>
          <a:bodyPr wrap="square" rtlCol="0">
            <a:spAutoFit/>
          </a:bodyPr>
          <a:lstStyle/>
          <a:p>
            <a:pPr algn="ctr"/>
            <a:r>
              <a:rPr lang="en-US" sz="2000" b="1" i="1" dirty="0">
                <a:effectLst>
                  <a:outerShdw blurRad="38100" dist="38100" dir="2700000" algn="tl">
                    <a:srgbClr val="000000">
                      <a:alpha val="43137"/>
                    </a:srgbClr>
                  </a:outerShdw>
                </a:effectLst>
              </a:rPr>
              <a:t>2019 Dealer Training</a:t>
            </a:r>
          </a:p>
        </p:txBody>
      </p:sp>
    </p:spTree>
    <p:extLst>
      <p:ext uri="{BB962C8B-B14F-4D97-AF65-F5344CB8AC3E}">
        <p14:creationId xmlns:p14="http://schemas.microsoft.com/office/powerpoint/2010/main" val="51190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 Box 47"/>
          <p:cNvSpPr txBox="1">
            <a:spLocks noChangeArrowheads="1"/>
          </p:cNvSpPr>
          <p:nvPr/>
        </p:nvSpPr>
        <p:spPr bwMode="auto">
          <a:xfrm>
            <a:off x="285758" y="685811"/>
            <a:ext cx="7956199" cy="346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68577" tIns="34289" rIns="68577" bIns="34289">
            <a:spAutoFit/>
          </a:bodyPr>
          <a:lstStyle>
            <a:lvl1pPr>
              <a:defRPr sz="3200">
                <a:solidFill>
                  <a:schemeClr val="tx1"/>
                </a:solidFill>
                <a:latin typeface="Calibri" pitchFamily="34" charset="0"/>
                <a:ea typeface="MS PGothic" pitchFamily="34" charset="-128"/>
              </a:defRPr>
            </a:lvl1pPr>
            <a:lvl2pPr marL="742950" indent="-285750">
              <a:defRPr sz="3200">
                <a:solidFill>
                  <a:schemeClr val="tx1"/>
                </a:solidFill>
                <a:latin typeface="Calibri" pitchFamily="34" charset="0"/>
                <a:ea typeface="MS PGothic" pitchFamily="34" charset="-128"/>
              </a:defRPr>
            </a:lvl2pPr>
            <a:lvl3pPr marL="1143000" indent="-228600">
              <a:defRPr sz="3200">
                <a:solidFill>
                  <a:schemeClr val="tx1"/>
                </a:solidFill>
                <a:latin typeface="Calibri" pitchFamily="34" charset="0"/>
                <a:ea typeface="MS PGothic" pitchFamily="34" charset="-128"/>
              </a:defRPr>
            </a:lvl3pPr>
            <a:lvl4pPr marL="1600200" indent="-228600">
              <a:defRPr sz="3200">
                <a:solidFill>
                  <a:schemeClr val="tx1"/>
                </a:solidFill>
                <a:latin typeface="Calibri" pitchFamily="34" charset="0"/>
                <a:ea typeface="MS PGothic" pitchFamily="34" charset="-128"/>
              </a:defRPr>
            </a:lvl4pPr>
            <a:lvl5pPr marL="2057400" indent="-228600">
              <a:defRPr sz="32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Calibri" pitchFamily="34" charset="0"/>
                <a:ea typeface="MS PGothic" pitchFamily="34" charset="-128"/>
              </a:defRPr>
            </a:lvl9pPr>
          </a:lstStyle>
          <a:p>
            <a:pPr>
              <a:spcBef>
                <a:spcPct val="50000"/>
              </a:spcBef>
              <a:defRPr/>
            </a:pPr>
            <a:r>
              <a:rPr lang="en-US" altLang="en-US" sz="1800" i="1" dirty="0"/>
              <a:t>An Award Winning Legacy: Well over 75 Awards Since 2010 alone…and counting!</a:t>
            </a:r>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331" y="1345623"/>
            <a:ext cx="2190764" cy="301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TRP-170100-CN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5028" y="1345623"/>
            <a:ext cx="2262869" cy="3011644"/>
          </a:xfrm>
          <a:prstGeom prst="rect">
            <a:avLst/>
          </a:prstGeom>
        </p:spPr>
      </p:pic>
      <p:pic>
        <p:nvPicPr>
          <p:cNvPr id="7" name="Picture 6" descr="EDS-CHOICE-LOGO-2017-V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3038" y="2276268"/>
            <a:ext cx="1210787" cy="1210787"/>
          </a:xfrm>
          <a:prstGeom prst="rect">
            <a:avLst/>
          </a:prstGeom>
        </p:spPr>
      </p:pic>
      <p:pic>
        <p:nvPicPr>
          <p:cNvPr id="8" name="Picture 7" descr="EAN-POY-2016.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40605" y="3744718"/>
            <a:ext cx="841472" cy="685800"/>
          </a:xfrm>
          <a:prstGeom prst="rect">
            <a:avLst/>
          </a:prstGeom>
        </p:spPr>
      </p:pic>
      <p:pic>
        <p:nvPicPr>
          <p:cNvPr id="9" name="Picture 8" descr="martinlogan-motion-vision-x-soundbar-sticker.jp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77600" y="1166648"/>
            <a:ext cx="854894" cy="859169"/>
          </a:xfrm>
          <a:prstGeom prst="rect">
            <a:avLst/>
          </a:prstGeom>
        </p:spPr>
      </p:pic>
      <p:pic>
        <p:nvPicPr>
          <p:cNvPr id="13" name="Picture 12" descr="Golden-Ear-2016.jpg"/>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40829" y="1166648"/>
            <a:ext cx="841024" cy="841024"/>
          </a:xfrm>
          <a:prstGeom prst="rect">
            <a:avLst/>
          </a:prstGeom>
        </p:spPr>
      </p:pic>
      <p:pic>
        <p:nvPicPr>
          <p:cNvPr id="14" name="Picture 13" descr="soundstage-poty-2014.jpg"/>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72312" y="1166648"/>
            <a:ext cx="1028699" cy="1028699"/>
          </a:xfrm>
          <a:prstGeom prst="rect">
            <a:avLst/>
          </a:prstGeom>
        </p:spPr>
      </p:pic>
      <p:pic>
        <p:nvPicPr>
          <p:cNvPr id="15" name="Picture 14" descr="tas-poty-2015-logo.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90697" y="3401818"/>
            <a:ext cx="1028700" cy="1028700"/>
          </a:xfrm>
          <a:prstGeom prst="rect">
            <a:avLst/>
          </a:prstGeom>
        </p:spPr>
      </p:pic>
      <p:pic>
        <p:nvPicPr>
          <p:cNvPr id="16" name="Picture 15" descr="htr-best-of-2014.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42241" y="2579233"/>
            <a:ext cx="838200" cy="593924"/>
          </a:xfrm>
          <a:prstGeom prst="rect">
            <a:avLst/>
          </a:prstGeom>
        </p:spPr>
      </p:pic>
      <p:pic>
        <p:nvPicPr>
          <p:cNvPr id="2" name="Picture 1" descr="soundstage_rc_award.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95472" y="2237567"/>
            <a:ext cx="819150" cy="952500"/>
          </a:xfrm>
          <a:prstGeom prst="rect">
            <a:avLst/>
          </a:prstGeom>
        </p:spPr>
      </p:pic>
      <p:pic>
        <p:nvPicPr>
          <p:cNvPr id="3" name="Picture 2" descr="2014-poty-editors.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254983" y="3567976"/>
            <a:ext cx="750037" cy="862542"/>
          </a:xfrm>
          <a:prstGeom prst="rect">
            <a:avLst/>
          </a:prstGeom>
        </p:spPr>
      </p:pic>
      <p:pic>
        <p:nvPicPr>
          <p:cNvPr id="18" name="Picture 17" descr="A picture containing object&#10;&#10;Description generated with high confidence">
            <a:extLst>
              <a:ext uri="{FF2B5EF4-FFF2-40B4-BE49-F238E27FC236}">
                <a16:creationId xmlns:a16="http://schemas.microsoft.com/office/drawing/2014/main" id="{5185DE07-6297-43CE-912F-A4C7B885300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1443790" cy="802025"/>
          </a:xfrm>
          <a:prstGeom prst="rect">
            <a:avLst/>
          </a:prstGeom>
        </p:spPr>
      </p:pic>
      <p:sp>
        <p:nvSpPr>
          <p:cNvPr id="19" name="Text Box 48">
            <a:extLst>
              <a:ext uri="{FF2B5EF4-FFF2-40B4-BE49-F238E27FC236}">
                <a16:creationId xmlns:a16="http://schemas.microsoft.com/office/drawing/2014/main" id="{3E3D715C-0A7C-4985-A095-C05105FB2C27}"/>
              </a:ext>
            </a:extLst>
          </p:cNvPr>
          <p:cNvSpPr txBox="1">
            <a:spLocks noChangeArrowheads="1"/>
          </p:cNvSpPr>
          <p:nvPr/>
        </p:nvSpPr>
        <p:spPr bwMode="auto">
          <a:xfrm>
            <a:off x="1538925" y="104111"/>
            <a:ext cx="3857668" cy="802025"/>
          </a:xfrm>
          <a:prstGeom prst="rect">
            <a:avLst/>
          </a:prstGeom>
          <a:extLst/>
        </p:spPr>
        <p:txBody>
          <a:bodyPr vert="horz" lIns="91440" tIns="45720" rIns="91440" bIns="45720" rtlCol="0" anchor="t">
            <a:normAutofit fontScale="92500"/>
          </a:bodyPr>
          <a:lstStyle>
            <a:lvl1pPr marL="457200" indent="-457200">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a:defRPr sz="2000">
                <a:solidFill>
                  <a:schemeClr val="tx1"/>
                </a:solidFill>
                <a:latin typeface="Calibri" charset="0"/>
                <a:ea typeface="ＭＳ Ｐゴシック" charset="0"/>
              </a:defRPr>
            </a:lvl6pPr>
            <a:lvl7pPr>
              <a:defRPr sz="2000">
                <a:solidFill>
                  <a:schemeClr val="tx1"/>
                </a:solidFill>
                <a:latin typeface="Calibri" charset="0"/>
                <a:ea typeface="ＭＳ Ｐゴシック" charset="0"/>
              </a:defRPr>
            </a:lvl7pPr>
            <a:lvl8pPr>
              <a:defRPr sz="2000">
                <a:solidFill>
                  <a:schemeClr val="tx1"/>
                </a:solidFill>
                <a:latin typeface="Calibri" charset="0"/>
                <a:ea typeface="ＭＳ Ｐゴシック" charset="0"/>
              </a:defRPr>
            </a:lvl8pPr>
            <a:lvl9pPr>
              <a:defRPr sz="2000">
                <a:solidFill>
                  <a:schemeClr val="tx1"/>
                </a:solidFill>
                <a:latin typeface="Calibri" charset="0"/>
                <a:ea typeface="ＭＳ Ｐゴシック" charset="0"/>
              </a:defRPr>
            </a:lvl9pPr>
          </a:lstStyle>
          <a:p>
            <a:pPr defTabSz="914400">
              <a:lnSpc>
                <a:spcPct val="90000"/>
              </a:lnSpc>
              <a:spcBef>
                <a:spcPct val="0"/>
              </a:spcBef>
              <a:spcAft>
                <a:spcPts val="600"/>
              </a:spcAft>
              <a:defRPr/>
            </a:pPr>
            <a:r>
              <a:rPr lang="en-US" sz="3300" b="1" i="1" kern="1200" dirty="0">
                <a:solidFill>
                  <a:schemeClr val="tx1"/>
                </a:solidFill>
                <a:latin typeface="+mj-lt"/>
                <a:ea typeface="+mj-ea"/>
                <a:cs typeface="+mj-cs"/>
              </a:rPr>
              <a:t> Who i</a:t>
            </a:r>
            <a:r>
              <a:rPr lang="en-US" sz="3600" b="1" i="1" kern="1200" dirty="0">
                <a:solidFill>
                  <a:schemeClr val="tx1"/>
                </a:solidFill>
                <a:latin typeface="+mj-lt"/>
                <a:ea typeface="+mj-ea"/>
                <a:cs typeface="+mj-cs"/>
              </a:rPr>
              <a:t>s</a:t>
            </a:r>
            <a:r>
              <a:rPr lang="en-US" sz="3300" b="1" i="1" kern="1200" dirty="0">
                <a:solidFill>
                  <a:schemeClr val="tx1"/>
                </a:solidFill>
                <a:latin typeface="+mj-lt"/>
                <a:ea typeface="+mj-ea"/>
                <a:cs typeface="+mj-cs"/>
              </a:rPr>
              <a:t> </a:t>
            </a:r>
            <a:r>
              <a:rPr lang="en-US" sz="3300" b="1" i="1" kern="1200" dirty="0">
                <a:solidFill>
                  <a:srgbClr val="FF0000"/>
                </a:solidFill>
                <a:latin typeface="+mj-lt"/>
                <a:ea typeface="+mj-ea"/>
                <a:cs typeface="+mj-cs"/>
              </a:rPr>
              <a:t>MartinLogan? </a:t>
            </a:r>
          </a:p>
        </p:txBody>
      </p:sp>
    </p:spTree>
    <p:extLst>
      <p:ext uri="{BB962C8B-B14F-4D97-AF65-F5344CB8AC3E}">
        <p14:creationId xmlns:p14="http://schemas.microsoft.com/office/powerpoint/2010/main" val="245471142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285751" y="1902619"/>
            <a:ext cx="8493792" cy="228600"/>
          </a:xfrm>
          <a:prstGeom prst="homePlate">
            <a:avLst>
              <a:gd name="adj" fmla="val 113116"/>
            </a:avLst>
          </a:prstGeom>
          <a:solidFill>
            <a:srgbClr val="969696"/>
          </a:solidFill>
          <a:ln w="9525">
            <a:solidFill>
              <a:schemeClr val="tx1"/>
            </a:solidFill>
            <a:miter lim="800000"/>
            <a:headEnd/>
            <a:tailEnd/>
          </a:ln>
        </p:spPr>
        <p:txBody>
          <a:bodyPr wrap="none" lIns="68577" tIns="34289" rIns="68577" bIns="34289" anchor="ct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en-US" altLang="en-US"/>
          </a:p>
        </p:txBody>
      </p:sp>
      <p:sp>
        <p:nvSpPr>
          <p:cNvPr id="128" name="Line 26"/>
          <p:cNvSpPr>
            <a:spLocks noChangeShapeType="1"/>
          </p:cNvSpPr>
          <p:nvPr/>
        </p:nvSpPr>
        <p:spPr bwMode="auto">
          <a:xfrm flipV="1">
            <a:off x="8073026" y="1711309"/>
            <a:ext cx="0" cy="271581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68577" tIns="34289" rIns="68577" bIns="34289"/>
          <a:lstStyle/>
          <a:p>
            <a:endParaRPr lang="en-US"/>
          </a:p>
        </p:txBody>
      </p:sp>
      <p:sp>
        <p:nvSpPr>
          <p:cNvPr id="6" name="Text Box 47"/>
          <p:cNvSpPr txBox="1">
            <a:spLocks noChangeArrowheads="1"/>
          </p:cNvSpPr>
          <p:nvPr/>
        </p:nvSpPr>
        <p:spPr bwMode="auto">
          <a:xfrm>
            <a:off x="285750" y="685800"/>
            <a:ext cx="49149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577" tIns="34289" rIns="68577" bIns="34289">
            <a:spAutoFit/>
          </a:bodyPr>
          <a:lstStyle>
            <a:lvl1pPr>
              <a:defRPr sz="3200">
                <a:solidFill>
                  <a:schemeClr val="tx1"/>
                </a:solidFill>
                <a:latin typeface="Calibri" pitchFamily="34" charset="0"/>
                <a:ea typeface="MS PGothic" pitchFamily="34" charset="-128"/>
              </a:defRPr>
            </a:lvl1pPr>
            <a:lvl2pPr marL="742950" indent="-285750">
              <a:defRPr sz="3200">
                <a:solidFill>
                  <a:schemeClr val="tx1"/>
                </a:solidFill>
                <a:latin typeface="Calibri" pitchFamily="34" charset="0"/>
                <a:ea typeface="MS PGothic" pitchFamily="34" charset="-128"/>
              </a:defRPr>
            </a:lvl2pPr>
            <a:lvl3pPr marL="1143000" indent="-228600">
              <a:defRPr sz="3200">
                <a:solidFill>
                  <a:schemeClr val="tx1"/>
                </a:solidFill>
                <a:latin typeface="Calibri" pitchFamily="34" charset="0"/>
                <a:ea typeface="MS PGothic" pitchFamily="34" charset="-128"/>
              </a:defRPr>
            </a:lvl3pPr>
            <a:lvl4pPr marL="1600200" indent="-228600">
              <a:defRPr sz="3200">
                <a:solidFill>
                  <a:schemeClr val="tx1"/>
                </a:solidFill>
                <a:latin typeface="Calibri" pitchFamily="34" charset="0"/>
                <a:ea typeface="MS PGothic" pitchFamily="34" charset="-128"/>
              </a:defRPr>
            </a:lvl4pPr>
            <a:lvl5pPr marL="2057400" indent="-228600">
              <a:defRPr sz="32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Calibri" pitchFamily="34" charset="0"/>
                <a:ea typeface="MS PGothic" pitchFamily="34" charset="-128"/>
              </a:defRPr>
            </a:lvl9pPr>
          </a:lstStyle>
          <a:p>
            <a:pPr eaLnBrk="1" hangingPunct="1">
              <a:spcBef>
                <a:spcPct val="50000"/>
              </a:spcBef>
              <a:defRPr/>
            </a:pPr>
            <a:r>
              <a:rPr lang="en-US" altLang="en-US" sz="1800" i="1" dirty="0"/>
              <a:t>MartinLogan timeline (1979-2016)</a:t>
            </a:r>
          </a:p>
        </p:txBody>
      </p:sp>
      <p:grpSp>
        <p:nvGrpSpPr>
          <p:cNvPr id="7" name="Group 60"/>
          <p:cNvGrpSpPr>
            <a:grpSpLocks/>
          </p:cNvGrpSpPr>
          <p:nvPr/>
        </p:nvGrpSpPr>
        <p:grpSpPr bwMode="auto">
          <a:xfrm>
            <a:off x="937558" y="1044174"/>
            <a:ext cx="1100138" cy="683418"/>
            <a:chOff x="520" y="990"/>
            <a:chExt cx="924" cy="574"/>
          </a:xfrm>
        </p:grpSpPr>
        <p:sp>
          <p:nvSpPr>
            <p:cNvPr id="8" name="Text Box 5"/>
            <p:cNvSpPr txBox="1">
              <a:spLocks noChangeArrowheads="1"/>
            </p:cNvSpPr>
            <p:nvPr/>
          </p:nvSpPr>
          <p:spPr bwMode="auto">
            <a:xfrm>
              <a:off x="520" y="1228"/>
              <a:ext cx="92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a:spcBef>
                  <a:spcPct val="50000"/>
                </a:spcBef>
                <a:buFontTx/>
                <a:buNone/>
              </a:pPr>
              <a:r>
                <a:rPr lang="en-US" altLang="en-US" sz="1500" baseline="-25000" dirty="0"/>
                <a:t>MartinLogan</a:t>
              </a:r>
              <a:br>
                <a:rPr lang="en-US" altLang="en-US" sz="1500" baseline="-25000" dirty="0"/>
              </a:br>
              <a:r>
                <a:rPr lang="en-US" altLang="en-US" sz="1500" baseline="-25000" dirty="0"/>
                <a:t>Begins</a:t>
              </a:r>
            </a:p>
          </p:txBody>
        </p:sp>
        <p:sp>
          <p:nvSpPr>
            <p:cNvPr id="9" name="Text Box 3"/>
            <p:cNvSpPr txBox="1">
              <a:spLocks noChangeArrowheads="1"/>
            </p:cNvSpPr>
            <p:nvPr/>
          </p:nvSpPr>
          <p:spPr bwMode="auto">
            <a:xfrm>
              <a:off x="720" y="990"/>
              <a:ext cx="534"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a:spcBef>
                  <a:spcPct val="50000"/>
                </a:spcBef>
                <a:buFontTx/>
                <a:buNone/>
              </a:pPr>
              <a:r>
                <a:rPr lang="en-US" altLang="en-US" sz="2400" b="1" baseline="-25000" dirty="0"/>
                <a:t>1983</a:t>
              </a:r>
            </a:p>
          </p:txBody>
        </p:sp>
      </p:grpSp>
      <p:sp>
        <p:nvSpPr>
          <p:cNvPr id="10" name="Line 4"/>
          <p:cNvSpPr>
            <a:spLocks noChangeShapeType="1"/>
          </p:cNvSpPr>
          <p:nvPr/>
        </p:nvSpPr>
        <p:spPr bwMode="auto">
          <a:xfrm flipV="1">
            <a:off x="1487364" y="1711309"/>
            <a:ext cx="0" cy="1447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68577" tIns="34289" rIns="68577" bIns="34289"/>
          <a:lstStyle/>
          <a:p>
            <a:endParaRPr lang="en-US"/>
          </a:p>
        </p:txBody>
      </p:sp>
      <p:pic>
        <p:nvPicPr>
          <p:cNvPr id="11" name="Picture 6" descr="monoli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6546" y="2415784"/>
            <a:ext cx="397669" cy="1032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grpSp>
        <p:nvGrpSpPr>
          <p:cNvPr id="12" name="Group 53"/>
          <p:cNvGrpSpPr>
            <a:grpSpLocks/>
          </p:cNvGrpSpPr>
          <p:nvPr/>
        </p:nvGrpSpPr>
        <p:grpSpPr bwMode="auto">
          <a:xfrm>
            <a:off x="-119063" y="1044174"/>
            <a:ext cx="867966" cy="671515"/>
            <a:chOff x="-324" y="1014"/>
            <a:chExt cx="729" cy="564"/>
          </a:xfrm>
        </p:grpSpPr>
        <p:sp>
          <p:nvSpPr>
            <p:cNvPr id="13" name="Text Box 12"/>
            <p:cNvSpPr txBox="1">
              <a:spLocks noChangeArrowheads="1"/>
            </p:cNvSpPr>
            <p:nvPr/>
          </p:nvSpPr>
          <p:spPr bwMode="auto">
            <a:xfrm>
              <a:off x="-324" y="1242"/>
              <a:ext cx="729"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a:spcBef>
                  <a:spcPct val="50000"/>
                </a:spcBef>
                <a:buFontTx/>
                <a:buNone/>
              </a:pPr>
              <a:r>
                <a:rPr lang="en-US" altLang="en-US" sz="1500" baseline="-25000" dirty="0"/>
                <a:t>First</a:t>
              </a:r>
              <a:br>
                <a:rPr lang="en-US" altLang="en-US" sz="1500" baseline="-25000" dirty="0"/>
              </a:br>
              <a:r>
                <a:rPr lang="en-US" altLang="en-US" sz="1500" baseline="-25000" dirty="0"/>
                <a:t>Panel</a:t>
              </a:r>
            </a:p>
          </p:txBody>
        </p:sp>
        <p:sp>
          <p:nvSpPr>
            <p:cNvPr id="14" name="Text Box 13"/>
            <p:cNvSpPr txBox="1">
              <a:spLocks noChangeArrowheads="1"/>
            </p:cNvSpPr>
            <p:nvPr/>
          </p:nvSpPr>
          <p:spPr bwMode="auto">
            <a:xfrm>
              <a:off x="-233" y="1014"/>
              <a:ext cx="534"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a:spcBef>
                  <a:spcPct val="50000"/>
                </a:spcBef>
                <a:buFontTx/>
                <a:buNone/>
              </a:pPr>
              <a:r>
                <a:rPr lang="en-US" altLang="en-US" sz="2400" b="1" baseline="-25000" dirty="0"/>
                <a:t>1979</a:t>
              </a:r>
            </a:p>
          </p:txBody>
        </p:sp>
      </p:grpSp>
      <p:sp>
        <p:nvSpPr>
          <p:cNvPr id="15" name="Line 15"/>
          <p:cNvSpPr>
            <a:spLocks noChangeShapeType="1"/>
          </p:cNvSpPr>
          <p:nvPr/>
        </p:nvSpPr>
        <p:spPr bwMode="auto">
          <a:xfrm flipV="1">
            <a:off x="295864" y="1711309"/>
            <a:ext cx="9525" cy="20859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68577" tIns="34289" rIns="68577" bIns="34289"/>
          <a:lstStyle/>
          <a:p>
            <a:endParaRPr lang="en-US"/>
          </a:p>
        </p:txBody>
      </p:sp>
      <p:grpSp>
        <p:nvGrpSpPr>
          <p:cNvPr id="16" name="Group 57"/>
          <p:cNvGrpSpPr>
            <a:grpSpLocks/>
          </p:cNvGrpSpPr>
          <p:nvPr/>
        </p:nvGrpSpPr>
        <p:grpSpPr bwMode="auto">
          <a:xfrm>
            <a:off x="1464225" y="1044174"/>
            <a:ext cx="1100138" cy="508396"/>
            <a:chOff x="2415" y="1037"/>
            <a:chExt cx="924" cy="427"/>
          </a:xfrm>
        </p:grpSpPr>
        <p:sp>
          <p:nvSpPr>
            <p:cNvPr id="17" name="Text Box 20"/>
            <p:cNvSpPr txBox="1">
              <a:spLocks noChangeArrowheads="1"/>
            </p:cNvSpPr>
            <p:nvPr/>
          </p:nvSpPr>
          <p:spPr bwMode="auto">
            <a:xfrm>
              <a:off x="2606" y="1037"/>
              <a:ext cx="534"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a:spcBef>
                  <a:spcPct val="50000"/>
                </a:spcBef>
                <a:buFontTx/>
                <a:buNone/>
              </a:pPr>
              <a:r>
                <a:rPr lang="en-US" altLang="en-US" sz="2400" b="1" baseline="-25000" dirty="0"/>
                <a:t>1986</a:t>
              </a:r>
            </a:p>
          </p:txBody>
        </p:sp>
        <p:sp>
          <p:nvSpPr>
            <p:cNvPr id="18" name="Text Box 24"/>
            <p:cNvSpPr txBox="1">
              <a:spLocks noChangeArrowheads="1"/>
            </p:cNvSpPr>
            <p:nvPr/>
          </p:nvSpPr>
          <p:spPr bwMode="auto">
            <a:xfrm>
              <a:off x="2415" y="1257"/>
              <a:ext cx="924"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a:spcBef>
                  <a:spcPct val="50000"/>
                </a:spcBef>
                <a:buFontTx/>
                <a:buNone/>
              </a:pPr>
              <a:r>
                <a:rPr lang="en-US" altLang="en-US" sz="1500" baseline="-25000" dirty="0"/>
                <a:t>CLS</a:t>
              </a:r>
            </a:p>
          </p:txBody>
        </p:sp>
      </p:grpSp>
      <p:sp>
        <p:nvSpPr>
          <p:cNvPr id="19" name="Line 26"/>
          <p:cNvSpPr>
            <a:spLocks noChangeShapeType="1"/>
          </p:cNvSpPr>
          <p:nvPr/>
        </p:nvSpPr>
        <p:spPr bwMode="auto">
          <a:xfrm flipV="1">
            <a:off x="2035724" y="1711309"/>
            <a:ext cx="0" cy="271581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68577" tIns="34289" rIns="68577" bIns="34289"/>
          <a:lstStyle/>
          <a:p>
            <a:endParaRPr lang="en-US"/>
          </a:p>
        </p:txBody>
      </p:sp>
      <p:pic>
        <p:nvPicPr>
          <p:cNvPr id="21" name="Picture 64" descr="c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6397" y="3556408"/>
            <a:ext cx="635794"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67"/>
          <p:cNvGrpSpPr>
            <a:grpSpLocks/>
          </p:cNvGrpSpPr>
          <p:nvPr/>
        </p:nvGrpSpPr>
        <p:grpSpPr bwMode="auto">
          <a:xfrm>
            <a:off x="2009611" y="1044174"/>
            <a:ext cx="1100138" cy="517921"/>
            <a:chOff x="533" y="1896"/>
            <a:chExt cx="924" cy="435"/>
          </a:xfrm>
        </p:grpSpPr>
        <p:sp>
          <p:nvSpPr>
            <p:cNvPr id="23" name="Text Box 5"/>
            <p:cNvSpPr txBox="1">
              <a:spLocks noChangeArrowheads="1"/>
            </p:cNvSpPr>
            <p:nvPr/>
          </p:nvSpPr>
          <p:spPr bwMode="auto">
            <a:xfrm>
              <a:off x="533" y="2124"/>
              <a:ext cx="924"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a:spcBef>
                  <a:spcPct val="50000"/>
                </a:spcBef>
                <a:buFontTx/>
                <a:buNone/>
              </a:pPr>
              <a:r>
                <a:rPr lang="en-US" altLang="en-US" sz="1500" baseline="-25000" dirty="0" err="1"/>
                <a:t>Aerius</a:t>
              </a:r>
              <a:endParaRPr lang="en-US" altLang="en-US" sz="1500" baseline="-25000" dirty="0"/>
            </a:p>
          </p:txBody>
        </p:sp>
        <p:sp>
          <p:nvSpPr>
            <p:cNvPr id="24" name="Text Box 3"/>
            <p:cNvSpPr txBox="1">
              <a:spLocks noChangeArrowheads="1"/>
            </p:cNvSpPr>
            <p:nvPr/>
          </p:nvSpPr>
          <p:spPr bwMode="auto">
            <a:xfrm>
              <a:off x="719" y="1896"/>
              <a:ext cx="534"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a:spcBef>
                  <a:spcPct val="50000"/>
                </a:spcBef>
                <a:buFontTx/>
                <a:buNone/>
              </a:pPr>
              <a:r>
                <a:rPr lang="en-US" altLang="en-US" sz="2400" b="1" baseline="-25000" dirty="0"/>
                <a:t>1992</a:t>
              </a:r>
            </a:p>
          </p:txBody>
        </p:sp>
      </p:grpSp>
      <p:sp>
        <p:nvSpPr>
          <p:cNvPr id="25" name="Line 4"/>
          <p:cNvSpPr>
            <a:spLocks noChangeShapeType="1"/>
          </p:cNvSpPr>
          <p:nvPr/>
        </p:nvSpPr>
        <p:spPr bwMode="auto">
          <a:xfrm flipV="1">
            <a:off x="2538249" y="1711309"/>
            <a:ext cx="0" cy="16573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68577" tIns="34289" rIns="68577" bIns="34289"/>
          <a:lstStyle/>
          <a:p>
            <a:endParaRPr lang="en-US"/>
          </a:p>
        </p:txBody>
      </p:sp>
      <p:pic>
        <p:nvPicPr>
          <p:cNvPr id="26" name="Picture 78" descr="aerui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92994" y="2307439"/>
            <a:ext cx="295275" cy="1097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logo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04499" y="3895736"/>
            <a:ext cx="692944" cy="586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Line 14"/>
          <p:cNvSpPr>
            <a:spLocks noChangeShapeType="1"/>
          </p:cNvSpPr>
          <p:nvPr/>
        </p:nvSpPr>
        <p:spPr bwMode="auto">
          <a:xfrm flipH="1" flipV="1">
            <a:off x="3094271" y="1711309"/>
            <a:ext cx="0" cy="217050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68577" tIns="34289" rIns="68577" bIns="34289"/>
          <a:lstStyle/>
          <a:p>
            <a:endParaRPr lang="en-US"/>
          </a:p>
        </p:txBody>
      </p:sp>
      <p:grpSp>
        <p:nvGrpSpPr>
          <p:cNvPr id="29" name="Group 69"/>
          <p:cNvGrpSpPr>
            <a:grpSpLocks/>
          </p:cNvGrpSpPr>
          <p:nvPr/>
        </p:nvGrpSpPr>
        <p:grpSpPr bwMode="auto">
          <a:xfrm>
            <a:off x="2525152" y="1044174"/>
            <a:ext cx="1100138" cy="525064"/>
            <a:chOff x="1578" y="2228"/>
            <a:chExt cx="924" cy="441"/>
          </a:xfrm>
        </p:grpSpPr>
        <p:sp>
          <p:nvSpPr>
            <p:cNvPr id="30" name="Text Box 22"/>
            <p:cNvSpPr txBox="1">
              <a:spLocks noChangeArrowheads="1"/>
            </p:cNvSpPr>
            <p:nvPr/>
          </p:nvSpPr>
          <p:spPr bwMode="auto">
            <a:xfrm>
              <a:off x="1766" y="2228"/>
              <a:ext cx="534"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a:spcBef>
                  <a:spcPct val="50000"/>
                </a:spcBef>
                <a:buFontTx/>
                <a:buNone/>
              </a:pPr>
              <a:r>
                <a:rPr lang="en-US" altLang="en-US" sz="2400" b="1" baseline="-25000" dirty="0"/>
                <a:t>1994</a:t>
              </a:r>
            </a:p>
          </p:txBody>
        </p:sp>
        <p:sp>
          <p:nvSpPr>
            <p:cNvPr id="31" name="Text Box 23"/>
            <p:cNvSpPr txBox="1">
              <a:spLocks noChangeArrowheads="1"/>
            </p:cNvSpPr>
            <p:nvPr/>
          </p:nvSpPr>
          <p:spPr bwMode="auto">
            <a:xfrm>
              <a:off x="1578" y="2462"/>
              <a:ext cx="924"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a:spcBef>
                  <a:spcPct val="50000"/>
                </a:spcBef>
                <a:buFontTx/>
                <a:buNone/>
              </a:pPr>
              <a:r>
                <a:rPr lang="en-US" altLang="en-US" sz="1500" baseline="-25000" dirty="0"/>
                <a:t>Logos</a:t>
              </a:r>
            </a:p>
          </p:txBody>
        </p:sp>
      </p:grpSp>
      <p:sp>
        <p:nvSpPr>
          <p:cNvPr id="32" name="Line 31"/>
          <p:cNvSpPr>
            <a:spLocks noChangeShapeType="1"/>
          </p:cNvSpPr>
          <p:nvPr/>
        </p:nvSpPr>
        <p:spPr bwMode="auto">
          <a:xfrm flipH="1" flipV="1">
            <a:off x="3688238" y="1711309"/>
            <a:ext cx="16669" cy="136683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68577" tIns="34289" rIns="68577" bIns="34289"/>
          <a:lstStyle/>
          <a:p>
            <a:endParaRPr lang="en-US"/>
          </a:p>
        </p:txBody>
      </p:sp>
      <p:grpSp>
        <p:nvGrpSpPr>
          <p:cNvPr id="33" name="Group 72"/>
          <p:cNvGrpSpPr>
            <a:grpSpLocks/>
          </p:cNvGrpSpPr>
          <p:nvPr/>
        </p:nvGrpSpPr>
        <p:grpSpPr bwMode="auto">
          <a:xfrm>
            <a:off x="3133399" y="1044174"/>
            <a:ext cx="1100138" cy="503636"/>
            <a:chOff x="3272" y="672"/>
            <a:chExt cx="924" cy="423"/>
          </a:xfrm>
        </p:grpSpPr>
        <p:sp>
          <p:nvSpPr>
            <p:cNvPr id="34" name="Text Box 20"/>
            <p:cNvSpPr txBox="1">
              <a:spLocks noChangeArrowheads="1"/>
            </p:cNvSpPr>
            <p:nvPr/>
          </p:nvSpPr>
          <p:spPr bwMode="auto">
            <a:xfrm>
              <a:off x="3465" y="672"/>
              <a:ext cx="534"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a:spcBef>
                  <a:spcPct val="50000"/>
                </a:spcBef>
                <a:buFontTx/>
                <a:buNone/>
              </a:pPr>
              <a:r>
                <a:rPr lang="en-US" altLang="en-US" sz="2400" b="1" baseline="-25000" dirty="0"/>
                <a:t>1999</a:t>
              </a:r>
            </a:p>
          </p:txBody>
        </p:sp>
        <p:sp>
          <p:nvSpPr>
            <p:cNvPr id="35" name="Text Box 32"/>
            <p:cNvSpPr txBox="1">
              <a:spLocks noChangeArrowheads="1"/>
            </p:cNvSpPr>
            <p:nvPr/>
          </p:nvSpPr>
          <p:spPr bwMode="auto">
            <a:xfrm>
              <a:off x="3272" y="888"/>
              <a:ext cx="924"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a:spcBef>
                  <a:spcPct val="50000"/>
                </a:spcBef>
                <a:buFontTx/>
                <a:buNone/>
              </a:pPr>
              <a:r>
                <a:rPr lang="en-US" altLang="en-US" sz="1500" baseline="-25000" dirty="0"/>
                <a:t>Statement e2</a:t>
              </a:r>
            </a:p>
          </p:txBody>
        </p:sp>
      </p:grpSp>
      <p:pic>
        <p:nvPicPr>
          <p:cNvPr id="36" name="Picture 4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54842" y="2262190"/>
            <a:ext cx="898922" cy="147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grpSp>
        <p:nvGrpSpPr>
          <p:cNvPr id="37" name="Group 74"/>
          <p:cNvGrpSpPr>
            <a:grpSpLocks/>
          </p:cNvGrpSpPr>
          <p:nvPr/>
        </p:nvGrpSpPr>
        <p:grpSpPr bwMode="auto">
          <a:xfrm>
            <a:off x="3704898" y="1044174"/>
            <a:ext cx="1283494" cy="501254"/>
            <a:chOff x="4410" y="1590"/>
            <a:chExt cx="1078" cy="421"/>
          </a:xfrm>
        </p:grpSpPr>
        <p:sp>
          <p:nvSpPr>
            <p:cNvPr id="38" name="Text Box 37"/>
            <p:cNvSpPr txBox="1">
              <a:spLocks noChangeArrowheads="1"/>
            </p:cNvSpPr>
            <p:nvPr/>
          </p:nvSpPr>
          <p:spPr bwMode="auto">
            <a:xfrm>
              <a:off x="4693" y="1590"/>
              <a:ext cx="534"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a:spcBef>
                  <a:spcPct val="50000"/>
                </a:spcBef>
                <a:buFontTx/>
                <a:buNone/>
              </a:pPr>
              <a:r>
                <a:rPr lang="en-US" altLang="en-US" sz="2400" b="1" baseline="-25000" dirty="0"/>
                <a:t>2001</a:t>
              </a:r>
            </a:p>
          </p:txBody>
        </p:sp>
        <p:sp>
          <p:nvSpPr>
            <p:cNvPr id="39" name="Text Box 38"/>
            <p:cNvSpPr txBox="1">
              <a:spLocks noChangeArrowheads="1"/>
            </p:cNvSpPr>
            <p:nvPr/>
          </p:nvSpPr>
          <p:spPr bwMode="auto">
            <a:xfrm>
              <a:off x="4410" y="1804"/>
              <a:ext cx="1078"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a:spcBef>
                  <a:spcPct val="50000"/>
                </a:spcBef>
                <a:buFontTx/>
                <a:buNone/>
              </a:pPr>
              <a:r>
                <a:rPr lang="en-US" altLang="en-US" sz="1500" baseline="-25000" dirty="0"/>
                <a:t>Descent</a:t>
              </a:r>
            </a:p>
          </p:txBody>
        </p:sp>
      </p:grpSp>
      <p:sp>
        <p:nvSpPr>
          <p:cNvPr id="40" name="Line 34"/>
          <p:cNvSpPr>
            <a:spLocks noChangeShapeType="1"/>
          </p:cNvSpPr>
          <p:nvPr/>
        </p:nvSpPr>
        <p:spPr bwMode="auto">
          <a:xfrm flipV="1">
            <a:off x="4344264" y="1711309"/>
            <a:ext cx="0" cy="201215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68577" tIns="34289" rIns="68577" bIns="34289"/>
          <a:lstStyle/>
          <a:p>
            <a:endParaRPr lang="en-US"/>
          </a:p>
        </p:txBody>
      </p:sp>
      <p:pic>
        <p:nvPicPr>
          <p:cNvPr id="41" name="Picture 5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0167" y="3737383"/>
            <a:ext cx="787004"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42" name="Line 12"/>
          <p:cNvSpPr>
            <a:spLocks noChangeShapeType="1"/>
          </p:cNvSpPr>
          <p:nvPr/>
        </p:nvSpPr>
        <p:spPr bwMode="auto">
          <a:xfrm flipH="1" flipV="1">
            <a:off x="4890842" y="1711309"/>
            <a:ext cx="10716" cy="691754"/>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68577" tIns="34289" rIns="68577" bIns="34289"/>
          <a:lstStyle/>
          <a:p>
            <a:endParaRPr lang="en-US"/>
          </a:p>
        </p:txBody>
      </p:sp>
      <p:grpSp>
        <p:nvGrpSpPr>
          <p:cNvPr id="43" name="Group 78"/>
          <p:cNvGrpSpPr>
            <a:grpSpLocks/>
          </p:cNvGrpSpPr>
          <p:nvPr/>
        </p:nvGrpSpPr>
        <p:grpSpPr bwMode="auto">
          <a:xfrm>
            <a:off x="4365777" y="1044174"/>
            <a:ext cx="1100138" cy="485777"/>
            <a:chOff x="1627" y="2232"/>
            <a:chExt cx="924" cy="408"/>
          </a:xfrm>
        </p:grpSpPr>
        <p:sp>
          <p:nvSpPr>
            <p:cNvPr id="44" name="Text Box 18"/>
            <p:cNvSpPr txBox="1">
              <a:spLocks noChangeArrowheads="1"/>
            </p:cNvSpPr>
            <p:nvPr/>
          </p:nvSpPr>
          <p:spPr bwMode="auto">
            <a:xfrm>
              <a:off x="1830" y="2232"/>
              <a:ext cx="534"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a:spcBef>
                  <a:spcPct val="50000"/>
                </a:spcBef>
                <a:buFontTx/>
                <a:buNone/>
              </a:pPr>
              <a:r>
                <a:rPr lang="en-US" altLang="en-US" sz="2400" b="1" baseline="-25000" dirty="0"/>
                <a:t>2005</a:t>
              </a:r>
            </a:p>
          </p:txBody>
        </p:sp>
        <p:sp>
          <p:nvSpPr>
            <p:cNvPr id="45" name="Text Box 19"/>
            <p:cNvSpPr txBox="1">
              <a:spLocks noChangeArrowheads="1"/>
            </p:cNvSpPr>
            <p:nvPr/>
          </p:nvSpPr>
          <p:spPr bwMode="auto">
            <a:xfrm>
              <a:off x="1627" y="2433"/>
              <a:ext cx="924"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a:spcBef>
                  <a:spcPct val="50000"/>
                </a:spcBef>
                <a:buFontTx/>
                <a:buNone/>
              </a:pPr>
              <a:r>
                <a:rPr lang="en-US" altLang="en-US" sz="1500" baseline="-25000" dirty="0"/>
                <a:t>Summit</a:t>
              </a:r>
            </a:p>
          </p:txBody>
        </p:sp>
      </p:grpSp>
      <p:pic>
        <p:nvPicPr>
          <p:cNvPr id="46" name="Picture 45" descr="summit_nat_cherry_black_alu"/>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56292" y="2415785"/>
            <a:ext cx="417909"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47" name="Line 26"/>
          <p:cNvSpPr>
            <a:spLocks noChangeShapeType="1"/>
          </p:cNvSpPr>
          <p:nvPr/>
        </p:nvSpPr>
        <p:spPr bwMode="auto">
          <a:xfrm flipV="1">
            <a:off x="6029862" y="1711309"/>
            <a:ext cx="8334" cy="11620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68577" tIns="34289" rIns="68577" bIns="34289"/>
          <a:lstStyle/>
          <a:p>
            <a:endParaRPr lang="en-US"/>
          </a:p>
        </p:txBody>
      </p:sp>
      <p:grpSp>
        <p:nvGrpSpPr>
          <p:cNvPr id="48" name="Group 82"/>
          <p:cNvGrpSpPr>
            <a:grpSpLocks/>
          </p:cNvGrpSpPr>
          <p:nvPr/>
        </p:nvGrpSpPr>
        <p:grpSpPr bwMode="auto">
          <a:xfrm>
            <a:off x="5352396" y="1044174"/>
            <a:ext cx="1283494" cy="646570"/>
            <a:chOff x="5334000" y="1576388"/>
            <a:chExt cx="1711325" cy="861539"/>
          </a:xfrm>
        </p:grpSpPr>
        <p:sp>
          <p:nvSpPr>
            <p:cNvPr id="49" name="Text Box 37"/>
            <p:cNvSpPr txBox="1">
              <a:spLocks noChangeArrowheads="1"/>
            </p:cNvSpPr>
            <p:nvPr/>
          </p:nvSpPr>
          <p:spPr bwMode="auto">
            <a:xfrm>
              <a:off x="5334000" y="1904790"/>
              <a:ext cx="1711325" cy="53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a:spcBef>
                  <a:spcPct val="50000"/>
                </a:spcBef>
                <a:buFontTx/>
                <a:buNone/>
              </a:pPr>
              <a:r>
                <a:rPr lang="en-US" altLang="en-US" sz="1500" baseline="-25000" dirty="0"/>
                <a:t>Motion</a:t>
              </a:r>
              <a:br>
                <a:rPr lang="en-US" altLang="en-US" sz="1500" baseline="-25000" dirty="0"/>
              </a:br>
              <a:r>
                <a:rPr lang="en-US" altLang="en-US" sz="1500" baseline="-25000" dirty="0"/>
                <a:t>Series</a:t>
              </a:r>
            </a:p>
          </p:txBody>
        </p:sp>
        <p:sp>
          <p:nvSpPr>
            <p:cNvPr id="50" name="Text Box 38"/>
            <p:cNvSpPr txBox="1">
              <a:spLocks noChangeArrowheads="1"/>
            </p:cNvSpPr>
            <p:nvPr/>
          </p:nvSpPr>
          <p:spPr bwMode="auto">
            <a:xfrm>
              <a:off x="5783263" y="1576388"/>
              <a:ext cx="847725" cy="45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a:spcBef>
                  <a:spcPct val="50000"/>
                </a:spcBef>
                <a:buFontTx/>
                <a:buNone/>
              </a:pPr>
              <a:r>
                <a:rPr lang="en-US" altLang="en-US" sz="2400" b="1" baseline="-25000" dirty="0"/>
                <a:t>2010</a:t>
              </a:r>
            </a:p>
          </p:txBody>
        </p:sp>
      </p:grpSp>
      <p:pic>
        <p:nvPicPr>
          <p:cNvPr id="51" name="Picture 62" descr="4207441798_c4cf0d4e7e_b"/>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97686" y="2336010"/>
            <a:ext cx="683419" cy="72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52" name="Line 36"/>
          <p:cNvSpPr>
            <a:spLocks noChangeShapeType="1"/>
          </p:cNvSpPr>
          <p:nvPr/>
        </p:nvSpPr>
        <p:spPr bwMode="auto">
          <a:xfrm flipV="1">
            <a:off x="6504848" y="1711309"/>
            <a:ext cx="16669" cy="154662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68577" tIns="34289" rIns="68577" bIns="34289"/>
          <a:lstStyle/>
          <a:p>
            <a:endParaRPr lang="en-US"/>
          </a:p>
        </p:txBody>
      </p:sp>
      <p:grpSp>
        <p:nvGrpSpPr>
          <p:cNvPr id="53" name="Group 88"/>
          <p:cNvGrpSpPr>
            <a:grpSpLocks/>
          </p:cNvGrpSpPr>
          <p:nvPr/>
        </p:nvGrpSpPr>
        <p:grpSpPr bwMode="auto">
          <a:xfrm>
            <a:off x="5878571" y="1044174"/>
            <a:ext cx="1283494" cy="492680"/>
            <a:chOff x="7089775" y="1576389"/>
            <a:chExt cx="1711325" cy="656908"/>
          </a:xfrm>
        </p:grpSpPr>
        <p:sp>
          <p:nvSpPr>
            <p:cNvPr id="54" name="Text Box 27"/>
            <p:cNvSpPr txBox="1">
              <a:spLocks noChangeArrowheads="1"/>
            </p:cNvSpPr>
            <p:nvPr/>
          </p:nvSpPr>
          <p:spPr bwMode="auto">
            <a:xfrm>
              <a:off x="7454900" y="1576389"/>
              <a:ext cx="1087438" cy="4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a:spcBef>
                  <a:spcPct val="50000"/>
                </a:spcBef>
                <a:buFontTx/>
                <a:buNone/>
              </a:pPr>
              <a:r>
                <a:rPr lang="en-US" altLang="en-US" sz="2400" b="1" baseline="-25000" dirty="0"/>
                <a:t>2014</a:t>
              </a:r>
            </a:p>
          </p:txBody>
        </p:sp>
        <p:sp>
          <p:nvSpPr>
            <p:cNvPr id="55" name="Text Box 87"/>
            <p:cNvSpPr txBox="1">
              <a:spLocks noChangeArrowheads="1"/>
            </p:cNvSpPr>
            <p:nvPr/>
          </p:nvSpPr>
          <p:spPr bwMode="auto">
            <a:xfrm>
              <a:off x="7089775" y="1905002"/>
              <a:ext cx="1711325" cy="32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a:spcBef>
                  <a:spcPct val="50000"/>
                </a:spcBef>
                <a:buFontTx/>
                <a:buNone/>
              </a:pPr>
              <a:r>
                <a:rPr lang="en-US" altLang="en-US" sz="1500" baseline="-25000" dirty="0"/>
                <a:t>Neolith</a:t>
              </a:r>
            </a:p>
          </p:txBody>
        </p:sp>
      </p:grpSp>
      <p:pic>
        <p:nvPicPr>
          <p:cNvPr id="56" name="Picture 1"/>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46475" y="3213508"/>
            <a:ext cx="684609"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7" name="Group 80"/>
          <p:cNvGrpSpPr>
            <a:grpSpLocks/>
          </p:cNvGrpSpPr>
          <p:nvPr/>
        </p:nvGrpSpPr>
        <p:grpSpPr bwMode="auto">
          <a:xfrm>
            <a:off x="4945538" y="1044174"/>
            <a:ext cx="1031081" cy="504827"/>
            <a:chOff x="2968" y="1352"/>
            <a:chExt cx="866" cy="424"/>
          </a:xfrm>
        </p:grpSpPr>
        <p:sp>
          <p:nvSpPr>
            <p:cNvPr id="58" name="Text Box 54"/>
            <p:cNvSpPr txBox="1">
              <a:spLocks noChangeArrowheads="1"/>
            </p:cNvSpPr>
            <p:nvPr/>
          </p:nvSpPr>
          <p:spPr bwMode="auto">
            <a:xfrm>
              <a:off x="3129" y="1352"/>
              <a:ext cx="534"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a:spcBef>
                  <a:spcPct val="50000"/>
                </a:spcBef>
                <a:buFontTx/>
                <a:buNone/>
              </a:pPr>
              <a:r>
                <a:rPr lang="en-US" altLang="en-US" sz="2400" b="1" baseline="-25000" dirty="0"/>
                <a:t>2008</a:t>
              </a:r>
            </a:p>
          </p:txBody>
        </p:sp>
        <p:sp>
          <p:nvSpPr>
            <p:cNvPr id="59" name="Text Box 55"/>
            <p:cNvSpPr txBox="1">
              <a:spLocks noChangeArrowheads="1"/>
            </p:cNvSpPr>
            <p:nvPr/>
          </p:nvSpPr>
          <p:spPr bwMode="auto">
            <a:xfrm>
              <a:off x="2968" y="1569"/>
              <a:ext cx="866"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a:spcBef>
                  <a:spcPct val="50000"/>
                </a:spcBef>
                <a:buFontTx/>
                <a:buNone/>
              </a:pPr>
              <a:r>
                <a:rPr lang="en-US" altLang="en-US" sz="1500" baseline="-25000" dirty="0"/>
                <a:t>CLX</a:t>
              </a:r>
            </a:p>
          </p:txBody>
        </p:sp>
      </p:grpSp>
      <p:sp>
        <p:nvSpPr>
          <p:cNvPr id="60" name="Line 53"/>
          <p:cNvSpPr>
            <a:spLocks noChangeShapeType="1"/>
          </p:cNvSpPr>
          <p:nvPr/>
        </p:nvSpPr>
        <p:spPr bwMode="auto">
          <a:xfrm flipV="1">
            <a:off x="5477739" y="1711309"/>
            <a:ext cx="0" cy="14763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68577" tIns="34289" rIns="68577" bIns="34289"/>
          <a:lstStyle/>
          <a:p>
            <a:endParaRPr lang="en-US"/>
          </a:p>
        </p:txBody>
      </p:sp>
      <p:pic>
        <p:nvPicPr>
          <p:cNvPr id="61" name="Picture 58" descr="CLX ART Fron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06277" y="3213508"/>
            <a:ext cx="542925" cy="1289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2" name="Pictur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6502133" y="2320532"/>
            <a:ext cx="1416844" cy="1416844"/>
          </a:xfrm>
          <a:prstGeom prst="rect">
            <a:avLst/>
          </a:prstGeom>
        </p:spPr>
      </p:pic>
      <p:grpSp>
        <p:nvGrpSpPr>
          <p:cNvPr id="118" name="Group 88"/>
          <p:cNvGrpSpPr>
            <a:grpSpLocks/>
          </p:cNvGrpSpPr>
          <p:nvPr/>
        </p:nvGrpSpPr>
        <p:grpSpPr bwMode="auto">
          <a:xfrm>
            <a:off x="6559664" y="1044174"/>
            <a:ext cx="1283494" cy="640109"/>
            <a:chOff x="7108045" y="1576389"/>
            <a:chExt cx="1711325" cy="853481"/>
          </a:xfrm>
        </p:grpSpPr>
        <p:sp>
          <p:nvSpPr>
            <p:cNvPr id="119" name="Text Box 27"/>
            <p:cNvSpPr txBox="1">
              <a:spLocks noChangeArrowheads="1"/>
            </p:cNvSpPr>
            <p:nvPr/>
          </p:nvSpPr>
          <p:spPr bwMode="auto">
            <a:xfrm>
              <a:off x="7454900" y="1576389"/>
              <a:ext cx="1087438" cy="45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a:spcBef>
                  <a:spcPct val="50000"/>
                </a:spcBef>
                <a:buFontTx/>
                <a:buNone/>
              </a:pPr>
              <a:r>
                <a:rPr lang="en-US" altLang="en-US" sz="2400" b="1" baseline="-25000" dirty="0"/>
                <a:t>2016</a:t>
              </a:r>
            </a:p>
          </p:txBody>
        </p:sp>
        <p:sp>
          <p:nvSpPr>
            <p:cNvPr id="120" name="Text Box 87"/>
            <p:cNvSpPr txBox="1">
              <a:spLocks noChangeArrowheads="1"/>
            </p:cNvSpPr>
            <p:nvPr/>
          </p:nvSpPr>
          <p:spPr bwMode="auto">
            <a:xfrm>
              <a:off x="7108045" y="1896389"/>
              <a:ext cx="1711325" cy="533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a:spcBef>
                  <a:spcPct val="50000"/>
                </a:spcBef>
                <a:buFontTx/>
                <a:buNone/>
              </a:pPr>
              <a:r>
                <a:rPr lang="en-US" altLang="en-US" sz="1500" baseline="-25000" dirty="0"/>
                <a:t>Masterpiece</a:t>
              </a:r>
              <a:br>
                <a:rPr lang="en-US" altLang="en-US" sz="1500" baseline="-25000" dirty="0"/>
              </a:br>
              <a:r>
                <a:rPr lang="en-US" altLang="en-US" sz="1500" baseline="-25000" dirty="0"/>
                <a:t>Series</a:t>
              </a:r>
            </a:p>
          </p:txBody>
        </p:sp>
      </p:grpSp>
      <p:sp>
        <p:nvSpPr>
          <p:cNvPr id="122" name="Line 4"/>
          <p:cNvSpPr>
            <a:spLocks noChangeShapeType="1"/>
          </p:cNvSpPr>
          <p:nvPr/>
        </p:nvSpPr>
        <p:spPr bwMode="auto">
          <a:xfrm flipV="1">
            <a:off x="7209362" y="1711309"/>
            <a:ext cx="0" cy="60364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68577" tIns="34289" rIns="68577" bIns="34289"/>
          <a:lstStyle/>
          <a:p>
            <a:endParaRPr lang="en-US"/>
          </a:p>
        </p:txBody>
      </p:sp>
      <p:grpSp>
        <p:nvGrpSpPr>
          <p:cNvPr id="123" name="Group 88"/>
          <p:cNvGrpSpPr>
            <a:grpSpLocks/>
          </p:cNvGrpSpPr>
          <p:nvPr/>
        </p:nvGrpSpPr>
        <p:grpSpPr bwMode="auto">
          <a:xfrm>
            <a:off x="7438917" y="1044173"/>
            <a:ext cx="1283494" cy="638448"/>
            <a:chOff x="7108045" y="1578605"/>
            <a:chExt cx="1711325" cy="851262"/>
          </a:xfrm>
        </p:grpSpPr>
        <p:sp>
          <p:nvSpPr>
            <p:cNvPr id="124" name="Text Box 27"/>
            <p:cNvSpPr txBox="1">
              <a:spLocks noChangeArrowheads="1"/>
            </p:cNvSpPr>
            <p:nvPr/>
          </p:nvSpPr>
          <p:spPr bwMode="auto">
            <a:xfrm>
              <a:off x="7272337" y="1578605"/>
              <a:ext cx="1547033" cy="451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a:spcBef>
                  <a:spcPct val="50000"/>
                </a:spcBef>
                <a:buFontTx/>
                <a:buNone/>
              </a:pPr>
              <a:r>
                <a:rPr lang="en-US" altLang="en-US" sz="2400" b="1" baseline="-25000" dirty="0"/>
                <a:t>2018</a:t>
              </a:r>
            </a:p>
          </p:txBody>
        </p:sp>
        <p:sp>
          <p:nvSpPr>
            <p:cNvPr id="125" name="Text Box 87"/>
            <p:cNvSpPr txBox="1">
              <a:spLocks noChangeArrowheads="1"/>
            </p:cNvSpPr>
            <p:nvPr/>
          </p:nvSpPr>
          <p:spPr bwMode="auto">
            <a:xfrm>
              <a:off x="7108045" y="1896388"/>
              <a:ext cx="1711325" cy="533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a:spcBef>
                  <a:spcPct val="50000"/>
                </a:spcBef>
                <a:buFontTx/>
                <a:buNone/>
              </a:pPr>
              <a:r>
                <a:rPr lang="en-US" altLang="en-US" sz="1500" baseline="-25000" dirty="0"/>
                <a:t>All new Dynamo models</a:t>
              </a:r>
            </a:p>
          </p:txBody>
        </p:sp>
      </p:grpSp>
      <p:sp>
        <p:nvSpPr>
          <p:cNvPr id="71" name="Line 4"/>
          <p:cNvSpPr>
            <a:spLocks noChangeShapeType="1"/>
          </p:cNvSpPr>
          <p:nvPr/>
        </p:nvSpPr>
        <p:spPr bwMode="auto">
          <a:xfrm flipV="1">
            <a:off x="856421" y="1711309"/>
            <a:ext cx="0" cy="1447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68577" tIns="34289" rIns="68577" bIns="34289"/>
          <a:lstStyle/>
          <a:p>
            <a:endParaRPr lang="en-US"/>
          </a:p>
        </p:txBody>
      </p:sp>
      <p:pic>
        <p:nvPicPr>
          <p:cNvPr id="70" name="Picture 6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7544" y="2561035"/>
            <a:ext cx="467297" cy="817769"/>
          </a:xfrm>
          <a:prstGeom prst="rect">
            <a:avLst/>
          </a:prstGeom>
        </p:spPr>
      </p:pic>
      <p:pic>
        <p:nvPicPr>
          <p:cNvPr id="72" name="Picture 7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6921" y="3626751"/>
            <a:ext cx="609758" cy="815728"/>
          </a:xfrm>
          <a:prstGeom prst="rect">
            <a:avLst/>
          </a:prstGeom>
        </p:spPr>
      </p:pic>
      <p:sp>
        <p:nvSpPr>
          <p:cNvPr id="73" name="Text Box 5"/>
          <p:cNvSpPr txBox="1">
            <a:spLocks noChangeArrowheads="1"/>
          </p:cNvSpPr>
          <p:nvPr/>
        </p:nvSpPr>
        <p:spPr bwMode="auto">
          <a:xfrm>
            <a:off x="295090" y="1284274"/>
            <a:ext cx="1100138" cy="6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a:spcBef>
                <a:spcPct val="50000"/>
              </a:spcBef>
              <a:buFontTx/>
              <a:buNone/>
            </a:pPr>
            <a:r>
              <a:rPr lang="en-US" altLang="en-US" sz="1500" baseline="-25000" dirty="0"/>
              <a:t>CES</a:t>
            </a:r>
            <a:r>
              <a:rPr lang="en-US" altLang="en-US" sz="1500" dirty="0"/>
              <a:t>       </a:t>
            </a:r>
            <a:r>
              <a:rPr lang="en-US" altLang="en-US" sz="1500" baseline="-25000" dirty="0"/>
              <a:t>Prototype</a:t>
            </a:r>
          </a:p>
          <a:p>
            <a:pPr algn="ctr">
              <a:spcBef>
                <a:spcPct val="50000"/>
              </a:spcBef>
              <a:buFontTx/>
              <a:buNone/>
            </a:pPr>
            <a:endParaRPr lang="en-US" altLang="en-US" sz="1500" baseline="-25000" dirty="0"/>
          </a:p>
        </p:txBody>
      </p:sp>
      <p:sp>
        <p:nvSpPr>
          <p:cNvPr id="74" name="Text Box 3"/>
          <p:cNvSpPr txBox="1">
            <a:spLocks noChangeArrowheads="1"/>
          </p:cNvSpPr>
          <p:nvPr/>
        </p:nvSpPr>
        <p:spPr bwMode="auto">
          <a:xfrm>
            <a:off x="533215" y="1044174"/>
            <a:ext cx="635795"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a:spcBef>
                <a:spcPct val="50000"/>
              </a:spcBef>
              <a:buFontTx/>
              <a:buNone/>
            </a:pPr>
            <a:r>
              <a:rPr lang="en-US" altLang="en-US" sz="2400" b="1" baseline="-25000" dirty="0"/>
              <a:t>1982</a:t>
            </a:r>
          </a:p>
        </p:txBody>
      </p:sp>
      <p:pic>
        <p:nvPicPr>
          <p:cNvPr id="75" name="Picture 74">
            <a:extLst>
              <a:ext uri="{FF2B5EF4-FFF2-40B4-BE49-F238E27FC236}">
                <a16:creationId xmlns:a16="http://schemas.microsoft.com/office/drawing/2014/main" id="{0B0B4CBD-8600-4618-A9EC-E3CD41B2252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540466" y="4001077"/>
            <a:ext cx="1065118" cy="852095"/>
          </a:xfrm>
          <a:prstGeom prst="rect">
            <a:avLst/>
          </a:prstGeom>
        </p:spPr>
      </p:pic>
      <p:pic>
        <p:nvPicPr>
          <p:cNvPr id="76" name="Picture 75" descr="A picture containing object&#10;&#10;Description generated with high confidence">
            <a:extLst>
              <a:ext uri="{FF2B5EF4-FFF2-40B4-BE49-F238E27FC236}">
                <a16:creationId xmlns:a16="http://schemas.microsoft.com/office/drawing/2014/main" id="{1324DEE4-E815-40C9-A350-63153703775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0"/>
            <a:ext cx="1443790" cy="802025"/>
          </a:xfrm>
          <a:prstGeom prst="rect">
            <a:avLst/>
          </a:prstGeom>
        </p:spPr>
      </p:pic>
      <p:sp>
        <p:nvSpPr>
          <p:cNvPr id="78" name="Text Box 48">
            <a:extLst>
              <a:ext uri="{FF2B5EF4-FFF2-40B4-BE49-F238E27FC236}">
                <a16:creationId xmlns:a16="http://schemas.microsoft.com/office/drawing/2014/main" id="{AA30F227-7D2E-4D07-BC33-6CC790364459}"/>
              </a:ext>
            </a:extLst>
          </p:cNvPr>
          <p:cNvSpPr txBox="1">
            <a:spLocks noChangeArrowheads="1"/>
          </p:cNvSpPr>
          <p:nvPr/>
        </p:nvSpPr>
        <p:spPr bwMode="auto">
          <a:xfrm>
            <a:off x="1538925" y="104111"/>
            <a:ext cx="3857668" cy="802025"/>
          </a:xfrm>
          <a:prstGeom prst="rect">
            <a:avLst/>
          </a:prstGeom>
          <a:extLst/>
        </p:spPr>
        <p:txBody>
          <a:bodyPr vert="horz" lIns="91440" tIns="45720" rIns="91440" bIns="45720" rtlCol="0" anchor="t">
            <a:normAutofit fontScale="92500"/>
          </a:bodyPr>
          <a:lstStyle>
            <a:lvl1pPr marL="457200" indent="-457200">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a:defRPr sz="2000">
                <a:solidFill>
                  <a:schemeClr val="tx1"/>
                </a:solidFill>
                <a:latin typeface="Calibri" charset="0"/>
                <a:ea typeface="ＭＳ Ｐゴシック" charset="0"/>
              </a:defRPr>
            </a:lvl6pPr>
            <a:lvl7pPr>
              <a:defRPr sz="2000">
                <a:solidFill>
                  <a:schemeClr val="tx1"/>
                </a:solidFill>
                <a:latin typeface="Calibri" charset="0"/>
                <a:ea typeface="ＭＳ Ｐゴシック" charset="0"/>
              </a:defRPr>
            </a:lvl7pPr>
            <a:lvl8pPr>
              <a:defRPr sz="2000">
                <a:solidFill>
                  <a:schemeClr val="tx1"/>
                </a:solidFill>
                <a:latin typeface="Calibri" charset="0"/>
                <a:ea typeface="ＭＳ Ｐゴシック" charset="0"/>
              </a:defRPr>
            </a:lvl8pPr>
            <a:lvl9pPr>
              <a:defRPr sz="2000">
                <a:solidFill>
                  <a:schemeClr val="tx1"/>
                </a:solidFill>
                <a:latin typeface="Calibri" charset="0"/>
                <a:ea typeface="ＭＳ Ｐゴシック" charset="0"/>
              </a:defRPr>
            </a:lvl9pPr>
          </a:lstStyle>
          <a:p>
            <a:pPr defTabSz="914400">
              <a:lnSpc>
                <a:spcPct val="90000"/>
              </a:lnSpc>
              <a:spcBef>
                <a:spcPct val="0"/>
              </a:spcBef>
              <a:spcAft>
                <a:spcPts val="600"/>
              </a:spcAft>
              <a:defRPr/>
            </a:pPr>
            <a:r>
              <a:rPr lang="en-US" sz="3300" b="1" i="1" kern="1200" dirty="0">
                <a:solidFill>
                  <a:schemeClr val="tx1"/>
                </a:solidFill>
                <a:latin typeface="+mj-lt"/>
                <a:ea typeface="+mj-ea"/>
                <a:cs typeface="+mj-cs"/>
              </a:rPr>
              <a:t> Who i</a:t>
            </a:r>
            <a:r>
              <a:rPr lang="en-US" sz="3600" b="1" i="1" kern="1200" dirty="0">
                <a:solidFill>
                  <a:schemeClr val="tx1"/>
                </a:solidFill>
                <a:latin typeface="+mj-lt"/>
                <a:ea typeface="+mj-ea"/>
                <a:cs typeface="+mj-cs"/>
              </a:rPr>
              <a:t>s</a:t>
            </a:r>
            <a:r>
              <a:rPr lang="en-US" sz="3300" b="1" i="1" kern="1200" dirty="0">
                <a:solidFill>
                  <a:schemeClr val="tx1"/>
                </a:solidFill>
                <a:latin typeface="+mj-lt"/>
                <a:ea typeface="+mj-ea"/>
                <a:cs typeface="+mj-cs"/>
              </a:rPr>
              <a:t> </a:t>
            </a:r>
            <a:r>
              <a:rPr lang="en-US" sz="3300" b="1" i="1" kern="1200" dirty="0">
                <a:solidFill>
                  <a:srgbClr val="FF0000"/>
                </a:solidFill>
                <a:latin typeface="+mj-lt"/>
                <a:ea typeface="+mj-ea"/>
                <a:cs typeface="+mj-cs"/>
              </a:rPr>
              <a:t>MartinLogan? </a:t>
            </a:r>
          </a:p>
        </p:txBody>
      </p:sp>
    </p:spTree>
    <p:extLst>
      <p:ext uri="{BB962C8B-B14F-4D97-AF65-F5344CB8AC3E}">
        <p14:creationId xmlns:p14="http://schemas.microsoft.com/office/powerpoint/2010/main" val="163951158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0751" name="Text Box 47"/>
          <p:cNvSpPr txBox="1">
            <a:spLocks noChangeArrowheads="1"/>
          </p:cNvSpPr>
          <p:nvPr/>
        </p:nvSpPr>
        <p:spPr bwMode="auto">
          <a:xfrm>
            <a:off x="381000" y="685800"/>
            <a:ext cx="65532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580" tIns="34290" rIns="68580" bIns="34290">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a:defRPr sz="2000">
                <a:solidFill>
                  <a:schemeClr val="tx1"/>
                </a:solidFill>
                <a:latin typeface="Calibri" charset="0"/>
                <a:ea typeface="ＭＳ Ｐゴシック" charset="0"/>
              </a:defRPr>
            </a:lvl6pPr>
            <a:lvl7pPr>
              <a:defRPr sz="2000">
                <a:solidFill>
                  <a:schemeClr val="tx1"/>
                </a:solidFill>
                <a:latin typeface="Calibri" charset="0"/>
                <a:ea typeface="ＭＳ Ｐゴシック" charset="0"/>
              </a:defRPr>
            </a:lvl7pPr>
            <a:lvl8pPr>
              <a:defRPr sz="2000">
                <a:solidFill>
                  <a:schemeClr val="tx1"/>
                </a:solidFill>
                <a:latin typeface="Calibri" charset="0"/>
                <a:ea typeface="ＭＳ Ｐゴシック" charset="0"/>
              </a:defRPr>
            </a:lvl8pPr>
            <a:lvl9pPr>
              <a:defRPr sz="2000">
                <a:solidFill>
                  <a:schemeClr val="tx1"/>
                </a:solidFill>
                <a:latin typeface="Calibri" charset="0"/>
                <a:ea typeface="ＭＳ Ｐゴシック" charset="0"/>
              </a:defRPr>
            </a:lvl9pPr>
          </a:lstStyle>
          <a:p>
            <a:pPr eaLnBrk="1" hangingPunct="1">
              <a:spcBef>
                <a:spcPct val="50000"/>
              </a:spcBef>
              <a:defRPr/>
            </a:pPr>
            <a:r>
              <a:rPr lang="en-US" sz="1800" i="1" dirty="0"/>
              <a:t>Brand Story – The Beginnings</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3405" y="1127337"/>
            <a:ext cx="2717190" cy="3354556"/>
          </a:xfrm>
          <a:prstGeom prst="rect">
            <a:avLst/>
          </a:prstGeom>
        </p:spPr>
      </p:pic>
      <p:sp>
        <p:nvSpPr>
          <p:cNvPr id="21" name="TextBox 20"/>
          <p:cNvSpPr txBox="1"/>
          <p:nvPr/>
        </p:nvSpPr>
        <p:spPr>
          <a:xfrm>
            <a:off x="1255144" y="2044462"/>
            <a:ext cx="2066700" cy="1531186"/>
          </a:xfrm>
          <a:prstGeom prst="rect">
            <a:avLst/>
          </a:prstGeom>
          <a:noFill/>
        </p:spPr>
        <p:txBody>
          <a:bodyPr wrap="square" lIns="68577" tIns="34289" rIns="68577" bIns="34289" rtlCol="0">
            <a:spAutoFit/>
          </a:bodyPr>
          <a:lstStyle/>
          <a:p>
            <a:pPr algn="ctr"/>
            <a:r>
              <a:rPr lang="en-US" sz="2700" i="1" dirty="0"/>
              <a:t>Gayle</a:t>
            </a:r>
          </a:p>
          <a:p>
            <a:pPr algn="ctr"/>
            <a:r>
              <a:rPr lang="en-US" sz="2700" b="1" i="1" dirty="0"/>
              <a:t>Martin</a:t>
            </a:r>
          </a:p>
          <a:p>
            <a:pPr algn="ctr"/>
            <a:r>
              <a:rPr lang="en-US" sz="2700" i="1" dirty="0"/>
              <a:t>Sanders</a:t>
            </a:r>
          </a:p>
          <a:p>
            <a:endParaRPr lang="en-US" dirty="0"/>
          </a:p>
        </p:txBody>
      </p:sp>
      <p:sp>
        <p:nvSpPr>
          <p:cNvPr id="22" name="TextBox 21"/>
          <p:cNvSpPr txBox="1"/>
          <p:nvPr/>
        </p:nvSpPr>
        <p:spPr>
          <a:xfrm>
            <a:off x="5930595" y="2044462"/>
            <a:ext cx="2066700" cy="1531186"/>
          </a:xfrm>
          <a:prstGeom prst="rect">
            <a:avLst/>
          </a:prstGeom>
          <a:noFill/>
        </p:spPr>
        <p:txBody>
          <a:bodyPr wrap="square" lIns="68577" tIns="34289" rIns="68577" bIns="34289" rtlCol="0">
            <a:spAutoFit/>
          </a:bodyPr>
          <a:lstStyle/>
          <a:p>
            <a:pPr algn="ctr"/>
            <a:r>
              <a:rPr lang="en-US" sz="2700" i="1" dirty="0"/>
              <a:t>Ron</a:t>
            </a:r>
          </a:p>
          <a:p>
            <a:pPr algn="ctr"/>
            <a:r>
              <a:rPr lang="en-US" sz="2700" b="1" i="1" dirty="0"/>
              <a:t>Logan</a:t>
            </a:r>
          </a:p>
          <a:p>
            <a:pPr algn="ctr"/>
            <a:r>
              <a:rPr lang="en-US" sz="2700" i="1" dirty="0"/>
              <a:t>Sutherland</a:t>
            </a:r>
          </a:p>
          <a:p>
            <a:endParaRPr lang="en-US" dirty="0"/>
          </a:p>
        </p:txBody>
      </p:sp>
      <p:pic>
        <p:nvPicPr>
          <p:cNvPr id="7" name="Picture 6" descr="A picture containing object&#10;&#10;Description generated with high confidence">
            <a:extLst>
              <a:ext uri="{FF2B5EF4-FFF2-40B4-BE49-F238E27FC236}">
                <a16:creationId xmlns:a16="http://schemas.microsoft.com/office/drawing/2014/main" id="{281D955B-0A07-49C8-9799-BFC78C0265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443790" cy="802025"/>
          </a:xfrm>
          <a:prstGeom prst="rect">
            <a:avLst/>
          </a:prstGeom>
        </p:spPr>
      </p:pic>
      <p:sp>
        <p:nvSpPr>
          <p:cNvPr id="8" name="Text Box 48">
            <a:extLst>
              <a:ext uri="{FF2B5EF4-FFF2-40B4-BE49-F238E27FC236}">
                <a16:creationId xmlns:a16="http://schemas.microsoft.com/office/drawing/2014/main" id="{F1A74E88-CB4D-43B1-9EE7-3C03DB0D5BD3}"/>
              </a:ext>
            </a:extLst>
          </p:cNvPr>
          <p:cNvSpPr txBox="1">
            <a:spLocks noChangeArrowheads="1"/>
          </p:cNvSpPr>
          <p:nvPr/>
        </p:nvSpPr>
        <p:spPr bwMode="auto">
          <a:xfrm>
            <a:off x="1538925" y="104111"/>
            <a:ext cx="3857668" cy="802025"/>
          </a:xfrm>
          <a:prstGeom prst="rect">
            <a:avLst/>
          </a:prstGeom>
          <a:extLst/>
        </p:spPr>
        <p:txBody>
          <a:bodyPr vert="horz" lIns="91440" tIns="45720" rIns="91440" bIns="45720" rtlCol="0" anchor="t">
            <a:normAutofit fontScale="92500"/>
          </a:bodyPr>
          <a:lstStyle>
            <a:lvl1pPr marL="457200" indent="-457200">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a:defRPr sz="2000">
                <a:solidFill>
                  <a:schemeClr val="tx1"/>
                </a:solidFill>
                <a:latin typeface="Calibri" charset="0"/>
                <a:ea typeface="ＭＳ Ｐゴシック" charset="0"/>
              </a:defRPr>
            </a:lvl6pPr>
            <a:lvl7pPr>
              <a:defRPr sz="2000">
                <a:solidFill>
                  <a:schemeClr val="tx1"/>
                </a:solidFill>
                <a:latin typeface="Calibri" charset="0"/>
                <a:ea typeface="ＭＳ Ｐゴシック" charset="0"/>
              </a:defRPr>
            </a:lvl7pPr>
            <a:lvl8pPr>
              <a:defRPr sz="2000">
                <a:solidFill>
                  <a:schemeClr val="tx1"/>
                </a:solidFill>
                <a:latin typeface="Calibri" charset="0"/>
                <a:ea typeface="ＭＳ Ｐゴシック" charset="0"/>
              </a:defRPr>
            </a:lvl8pPr>
            <a:lvl9pPr>
              <a:defRPr sz="2000">
                <a:solidFill>
                  <a:schemeClr val="tx1"/>
                </a:solidFill>
                <a:latin typeface="Calibri" charset="0"/>
                <a:ea typeface="ＭＳ Ｐゴシック" charset="0"/>
              </a:defRPr>
            </a:lvl9pPr>
          </a:lstStyle>
          <a:p>
            <a:pPr defTabSz="914400">
              <a:lnSpc>
                <a:spcPct val="90000"/>
              </a:lnSpc>
              <a:spcBef>
                <a:spcPct val="0"/>
              </a:spcBef>
              <a:spcAft>
                <a:spcPts val="600"/>
              </a:spcAft>
              <a:defRPr/>
            </a:pPr>
            <a:r>
              <a:rPr lang="en-US" sz="3300" b="1" i="1" kern="1200" dirty="0">
                <a:solidFill>
                  <a:schemeClr val="tx1"/>
                </a:solidFill>
                <a:latin typeface="+mj-lt"/>
                <a:ea typeface="+mj-ea"/>
                <a:cs typeface="+mj-cs"/>
              </a:rPr>
              <a:t> Who i</a:t>
            </a:r>
            <a:r>
              <a:rPr lang="en-US" sz="3600" b="1" i="1" kern="1200" dirty="0">
                <a:solidFill>
                  <a:schemeClr val="tx1"/>
                </a:solidFill>
                <a:latin typeface="+mj-lt"/>
                <a:ea typeface="+mj-ea"/>
                <a:cs typeface="+mj-cs"/>
              </a:rPr>
              <a:t>s</a:t>
            </a:r>
            <a:r>
              <a:rPr lang="en-US" sz="3300" b="1" i="1" kern="1200" dirty="0">
                <a:solidFill>
                  <a:schemeClr val="tx1"/>
                </a:solidFill>
                <a:latin typeface="+mj-lt"/>
                <a:ea typeface="+mj-ea"/>
                <a:cs typeface="+mj-cs"/>
              </a:rPr>
              <a:t> </a:t>
            </a:r>
            <a:r>
              <a:rPr lang="en-US" sz="3300" b="1" i="1" kern="1200" dirty="0">
                <a:solidFill>
                  <a:srgbClr val="FF0000"/>
                </a:solidFill>
                <a:latin typeface="+mj-lt"/>
                <a:ea typeface="+mj-ea"/>
                <a:cs typeface="+mj-cs"/>
              </a:rPr>
              <a:t>MartinLogan? </a:t>
            </a:r>
          </a:p>
        </p:txBody>
      </p:sp>
    </p:spTree>
    <p:extLst>
      <p:ext uri="{BB962C8B-B14F-4D97-AF65-F5344CB8AC3E}">
        <p14:creationId xmlns:p14="http://schemas.microsoft.com/office/powerpoint/2010/main" val="2343377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wipe(left)">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wipe(left)">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wipe(left)">
                                      <p:cBhvr>
                                        <p:cTn id="17" dur="5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
                                            <p:txEl>
                                              <p:pRg st="0" end="0"/>
                                            </p:txEl>
                                          </p:spTgt>
                                        </p:tgtEl>
                                        <p:attrNameLst>
                                          <p:attrName>style.visibility</p:attrName>
                                        </p:attrNameLst>
                                      </p:cBhvr>
                                      <p:to>
                                        <p:strVal val="visible"/>
                                      </p:to>
                                    </p:set>
                                    <p:animEffect transition="in" filter="wipe(left)">
                                      <p:cBhvr>
                                        <p:cTn id="22" dur="500"/>
                                        <p:tgtEl>
                                          <p:spTgt spid="2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2">
                                            <p:txEl>
                                              <p:pRg st="1" end="1"/>
                                            </p:txEl>
                                          </p:spTgt>
                                        </p:tgtEl>
                                        <p:attrNameLst>
                                          <p:attrName>style.visibility</p:attrName>
                                        </p:attrNameLst>
                                      </p:cBhvr>
                                      <p:to>
                                        <p:strVal val="visible"/>
                                      </p:to>
                                    </p:set>
                                    <p:animEffect transition="in" filter="wipe(left)">
                                      <p:cBhvr>
                                        <p:cTn id="27" dur="500"/>
                                        <p:tgtEl>
                                          <p:spTgt spid="2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2">
                                            <p:txEl>
                                              <p:pRg st="2" end="2"/>
                                            </p:txEl>
                                          </p:spTgt>
                                        </p:tgtEl>
                                        <p:attrNameLst>
                                          <p:attrName>style.visibility</p:attrName>
                                        </p:attrNameLst>
                                      </p:cBhvr>
                                      <p:to>
                                        <p:strVal val="visible"/>
                                      </p:to>
                                    </p:set>
                                    <p:animEffect transition="in" filter="wipe(left)">
                                      <p:cBhvr>
                                        <p:cTn id="32"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0751" name="Text Box 47"/>
          <p:cNvSpPr txBox="1">
            <a:spLocks noChangeArrowheads="1"/>
          </p:cNvSpPr>
          <p:nvPr/>
        </p:nvSpPr>
        <p:spPr bwMode="auto">
          <a:xfrm>
            <a:off x="381000" y="685800"/>
            <a:ext cx="65532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580" tIns="34290" rIns="68580" bIns="34290">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a:defRPr sz="2000">
                <a:solidFill>
                  <a:schemeClr val="tx1"/>
                </a:solidFill>
                <a:latin typeface="Calibri" charset="0"/>
                <a:ea typeface="ＭＳ Ｐゴシック" charset="0"/>
              </a:defRPr>
            </a:lvl6pPr>
            <a:lvl7pPr>
              <a:defRPr sz="2000">
                <a:solidFill>
                  <a:schemeClr val="tx1"/>
                </a:solidFill>
                <a:latin typeface="Calibri" charset="0"/>
                <a:ea typeface="ＭＳ Ｐゴシック" charset="0"/>
              </a:defRPr>
            </a:lvl7pPr>
            <a:lvl8pPr>
              <a:defRPr sz="2000">
                <a:solidFill>
                  <a:schemeClr val="tx1"/>
                </a:solidFill>
                <a:latin typeface="Calibri" charset="0"/>
                <a:ea typeface="ＭＳ Ｐゴシック" charset="0"/>
              </a:defRPr>
            </a:lvl8pPr>
            <a:lvl9pPr>
              <a:defRPr sz="2000">
                <a:solidFill>
                  <a:schemeClr val="tx1"/>
                </a:solidFill>
                <a:latin typeface="Calibri" charset="0"/>
                <a:ea typeface="ＭＳ Ｐゴシック" charset="0"/>
              </a:defRPr>
            </a:lvl9pPr>
          </a:lstStyle>
          <a:p>
            <a:pPr eaLnBrk="1" hangingPunct="1">
              <a:spcBef>
                <a:spcPct val="50000"/>
              </a:spcBef>
              <a:defRPr/>
            </a:pPr>
            <a:r>
              <a:rPr lang="en-US" sz="1800" i="1" dirty="0"/>
              <a:t>Brand Story - The Inspiration</a:t>
            </a:r>
          </a:p>
        </p:txBody>
      </p:sp>
      <p:pic>
        <p:nvPicPr>
          <p:cNvPr id="10" name="Picture 210" descr="Infinity-Servo-Static-1A">
            <a:extLst>
              <a:ext uri="{FF2B5EF4-FFF2-40B4-BE49-F238E27FC236}">
                <a16:creationId xmlns:a16="http://schemas.microsoft.com/office/drawing/2014/main" id="{B199367D-2114-4A04-89E2-CC5F3CD5CC61}"/>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9276" y="2597944"/>
            <a:ext cx="1466850" cy="1996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76">
            <a:extLst>
              <a:ext uri="{FF2B5EF4-FFF2-40B4-BE49-F238E27FC236}">
                <a16:creationId xmlns:a16="http://schemas.microsoft.com/office/drawing/2014/main" id="{6BB57C7D-390F-443C-ABD5-BFB2F470B1FB}"/>
              </a:ext>
            </a:extLst>
          </p:cNvPr>
          <p:cNvGrpSpPr>
            <a:grpSpLocks/>
          </p:cNvGrpSpPr>
          <p:nvPr/>
        </p:nvGrpSpPr>
        <p:grpSpPr bwMode="auto">
          <a:xfrm>
            <a:off x="1568647" y="1251134"/>
            <a:ext cx="1271588" cy="1341834"/>
            <a:chOff x="3931" y="1196"/>
            <a:chExt cx="1338" cy="1464"/>
          </a:xfrm>
        </p:grpSpPr>
        <p:pic>
          <p:nvPicPr>
            <p:cNvPr id="12" name="Picture 173" descr="esl57_pic">
              <a:extLst>
                <a:ext uri="{FF2B5EF4-FFF2-40B4-BE49-F238E27FC236}">
                  <a16:creationId xmlns:a16="http://schemas.microsoft.com/office/drawing/2014/main" id="{47A48279-0555-4DA7-B081-2FDAFCC95A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1" y="1196"/>
              <a:ext cx="1338" cy="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75">
              <a:extLst>
                <a:ext uri="{FF2B5EF4-FFF2-40B4-BE49-F238E27FC236}">
                  <a16:creationId xmlns:a16="http://schemas.microsoft.com/office/drawing/2014/main" id="{FE9ABA8D-7FCA-4B4E-A1F8-183F465AAFD2}"/>
                </a:ext>
              </a:extLst>
            </p:cNvPr>
            <p:cNvSpPr>
              <a:spLocks noChangeArrowheads="1"/>
            </p:cNvSpPr>
            <p:nvPr/>
          </p:nvSpPr>
          <p:spPr bwMode="auto">
            <a:xfrm>
              <a:off x="4240" y="2512"/>
              <a:ext cx="471" cy="104"/>
            </a:xfrm>
            <a:prstGeom prst="rect">
              <a:avLst/>
            </a:prstGeom>
            <a:solidFill>
              <a:srgbClr val="E7E7E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050">
                <a:latin typeface="Calibri" charset="0"/>
                <a:ea typeface="ＭＳ Ｐゴシック" charset="0"/>
              </a:endParaRPr>
            </a:p>
          </p:txBody>
        </p:sp>
      </p:grpSp>
      <p:sp>
        <p:nvSpPr>
          <p:cNvPr id="14" name="Text Box 196">
            <a:extLst>
              <a:ext uri="{FF2B5EF4-FFF2-40B4-BE49-F238E27FC236}">
                <a16:creationId xmlns:a16="http://schemas.microsoft.com/office/drawing/2014/main" id="{0C746A14-0227-47C2-B8EA-AA7A6F17DF2B}"/>
              </a:ext>
            </a:extLst>
          </p:cNvPr>
          <p:cNvSpPr txBox="1">
            <a:spLocks noChangeArrowheads="1"/>
          </p:cNvSpPr>
          <p:nvPr/>
        </p:nvSpPr>
        <p:spPr bwMode="auto">
          <a:xfrm>
            <a:off x="1362156" y="4169154"/>
            <a:ext cx="189555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a:defRPr sz="2000">
                <a:solidFill>
                  <a:schemeClr val="tx1"/>
                </a:solidFill>
                <a:latin typeface="Calibri" charset="0"/>
                <a:ea typeface="ＭＳ Ｐゴシック" charset="0"/>
              </a:defRPr>
            </a:lvl6pPr>
            <a:lvl7pPr>
              <a:defRPr sz="2000">
                <a:solidFill>
                  <a:schemeClr val="tx1"/>
                </a:solidFill>
                <a:latin typeface="Calibri" charset="0"/>
                <a:ea typeface="ＭＳ Ｐゴシック" charset="0"/>
              </a:defRPr>
            </a:lvl7pPr>
            <a:lvl8pPr>
              <a:defRPr sz="2000">
                <a:solidFill>
                  <a:schemeClr val="tx1"/>
                </a:solidFill>
                <a:latin typeface="Calibri" charset="0"/>
                <a:ea typeface="ＭＳ Ｐゴシック" charset="0"/>
              </a:defRPr>
            </a:lvl8pPr>
            <a:lvl9pPr>
              <a:defRPr sz="2000">
                <a:solidFill>
                  <a:schemeClr val="tx1"/>
                </a:solidFill>
                <a:latin typeface="Calibri" charset="0"/>
                <a:ea typeface="ＭＳ Ｐゴシック" charset="0"/>
              </a:defRPr>
            </a:lvl9pPr>
          </a:lstStyle>
          <a:p>
            <a:pPr algn="ctr">
              <a:defRPr/>
            </a:pPr>
            <a:r>
              <a:rPr lang="en-US" sz="1800" b="1" baseline="-25000" dirty="0"/>
              <a:t>Infinity </a:t>
            </a:r>
            <a:r>
              <a:rPr lang="en-US" sz="1800" baseline="-25000" dirty="0"/>
              <a:t>Servo-</a:t>
            </a:r>
            <a:r>
              <a:rPr lang="en-US" sz="1800" baseline="-25000" dirty="0" err="1"/>
              <a:t>Statik</a:t>
            </a:r>
            <a:r>
              <a:rPr lang="en-US" sz="1800" baseline="-25000" dirty="0"/>
              <a:t> 1 (1968)</a:t>
            </a:r>
          </a:p>
        </p:txBody>
      </p:sp>
      <p:sp>
        <p:nvSpPr>
          <p:cNvPr id="15" name="Text Box 174">
            <a:extLst>
              <a:ext uri="{FF2B5EF4-FFF2-40B4-BE49-F238E27FC236}">
                <a16:creationId xmlns:a16="http://schemas.microsoft.com/office/drawing/2014/main" id="{2A52D342-8B8A-474A-87EB-8BDFE360868D}"/>
              </a:ext>
            </a:extLst>
          </p:cNvPr>
          <p:cNvSpPr txBox="1">
            <a:spLocks noChangeArrowheads="1"/>
          </p:cNvSpPr>
          <p:nvPr/>
        </p:nvSpPr>
        <p:spPr bwMode="auto">
          <a:xfrm>
            <a:off x="520897" y="1995653"/>
            <a:ext cx="10477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a:defRPr sz="2000">
                <a:solidFill>
                  <a:schemeClr val="tx1"/>
                </a:solidFill>
                <a:latin typeface="Calibri" charset="0"/>
                <a:ea typeface="ＭＳ Ｐゴシック" charset="0"/>
              </a:defRPr>
            </a:lvl6pPr>
            <a:lvl7pPr>
              <a:defRPr sz="2000">
                <a:solidFill>
                  <a:schemeClr val="tx1"/>
                </a:solidFill>
                <a:latin typeface="Calibri" charset="0"/>
                <a:ea typeface="ＭＳ Ｐゴシック" charset="0"/>
              </a:defRPr>
            </a:lvl7pPr>
            <a:lvl8pPr>
              <a:defRPr sz="2000">
                <a:solidFill>
                  <a:schemeClr val="tx1"/>
                </a:solidFill>
                <a:latin typeface="Calibri" charset="0"/>
                <a:ea typeface="ＭＳ Ｐゴシック" charset="0"/>
              </a:defRPr>
            </a:lvl8pPr>
            <a:lvl9pPr>
              <a:defRPr sz="2000">
                <a:solidFill>
                  <a:schemeClr val="tx1"/>
                </a:solidFill>
                <a:latin typeface="Calibri" charset="0"/>
                <a:ea typeface="ＭＳ Ｐゴシック" charset="0"/>
              </a:defRPr>
            </a:lvl9pPr>
          </a:lstStyle>
          <a:p>
            <a:pPr algn="ctr">
              <a:spcBef>
                <a:spcPct val="50000"/>
              </a:spcBef>
              <a:defRPr/>
            </a:pPr>
            <a:r>
              <a:rPr lang="en-US" sz="1800" b="1" baseline="-25000" dirty="0"/>
              <a:t>Quad</a:t>
            </a:r>
            <a:r>
              <a:rPr lang="en-US" sz="1800" baseline="-25000" dirty="0"/>
              <a:t> ESL57</a:t>
            </a:r>
            <a:br>
              <a:rPr lang="en-US" sz="1800" baseline="-25000" dirty="0"/>
            </a:br>
            <a:r>
              <a:rPr lang="en-US" sz="1800" baseline="-25000" dirty="0"/>
              <a:t>(1957)</a:t>
            </a:r>
          </a:p>
        </p:txBody>
      </p:sp>
      <p:grpSp>
        <p:nvGrpSpPr>
          <p:cNvPr id="16" name="Group 203">
            <a:extLst>
              <a:ext uri="{FF2B5EF4-FFF2-40B4-BE49-F238E27FC236}">
                <a16:creationId xmlns:a16="http://schemas.microsoft.com/office/drawing/2014/main" id="{EAED2316-FA43-4893-8CB1-62FDBF6AFA55}"/>
              </a:ext>
            </a:extLst>
          </p:cNvPr>
          <p:cNvGrpSpPr>
            <a:grpSpLocks/>
          </p:cNvGrpSpPr>
          <p:nvPr/>
        </p:nvGrpSpPr>
        <p:grpSpPr bwMode="auto">
          <a:xfrm>
            <a:off x="4013001" y="1400193"/>
            <a:ext cx="1117997" cy="1264444"/>
            <a:chOff x="2412" y="1249"/>
            <a:chExt cx="939" cy="1062"/>
          </a:xfrm>
        </p:grpSpPr>
        <p:pic>
          <p:nvPicPr>
            <p:cNvPr id="17" name="Picture 167" descr="9041CMJAN-IMG-Z-200-01-BW">
              <a:extLst>
                <a:ext uri="{FF2B5EF4-FFF2-40B4-BE49-F238E27FC236}">
                  <a16:creationId xmlns:a16="http://schemas.microsoft.com/office/drawing/2014/main" id="{69EE3112-913B-463F-8560-4EBEB4D5B567}"/>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12" y="1249"/>
              <a:ext cx="939" cy="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02">
              <a:extLst>
                <a:ext uri="{FF2B5EF4-FFF2-40B4-BE49-F238E27FC236}">
                  <a16:creationId xmlns:a16="http://schemas.microsoft.com/office/drawing/2014/main" id="{EED7258D-D45A-43C3-9822-4EFA5276A129}"/>
                </a:ext>
              </a:extLst>
            </p:cNvPr>
            <p:cNvSpPr>
              <a:spLocks noChangeArrowheads="1"/>
            </p:cNvSpPr>
            <p:nvPr/>
          </p:nvSpPr>
          <p:spPr bwMode="auto">
            <a:xfrm>
              <a:off x="2688" y="2194"/>
              <a:ext cx="432" cy="11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050">
                <a:latin typeface="Calibri" charset="0"/>
                <a:ea typeface="ＭＳ Ｐゴシック" charset="0"/>
              </a:endParaRPr>
            </a:p>
          </p:txBody>
        </p:sp>
      </p:grpSp>
      <p:pic>
        <p:nvPicPr>
          <p:cNvPr id="19" name="Picture 205" descr="ELSF-81_____-F-004-941-STA">
            <a:extLst>
              <a:ext uri="{FF2B5EF4-FFF2-40B4-BE49-F238E27FC236}">
                <a16:creationId xmlns:a16="http://schemas.microsoft.com/office/drawing/2014/main" id="{4C4B4024-A3AB-4077-9EAD-028CC1143885}"/>
              </a:ext>
            </a:extLst>
          </p:cNvPr>
          <p:cNvPicPr>
            <a:picLocks noChangeAspect="1" noChangeArrowheads="1"/>
          </p:cNvPicPr>
          <p:nvPr/>
        </p:nvPicPr>
        <p:blipFill>
          <a:blip r:embed="rId6"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6780609" y="2607947"/>
            <a:ext cx="2363391" cy="2022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07" descr="rsz_klh_9">
            <a:extLst>
              <a:ext uri="{FF2B5EF4-FFF2-40B4-BE49-F238E27FC236}">
                <a16:creationId xmlns:a16="http://schemas.microsoft.com/office/drawing/2014/main" id="{29085714-34F5-4EBA-98ED-D0448E28288C}"/>
              </a:ext>
            </a:extLst>
          </p:cNvPr>
          <p:cNvPicPr>
            <a:picLocks noChangeAspect="1" noChangeArrowheads="1"/>
          </p:cNvPicPr>
          <p:nvPr/>
        </p:nvPicPr>
        <p:blipFill>
          <a:blip r:embed="rId7">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6406195" y="724253"/>
            <a:ext cx="1501379" cy="1797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9" descr="http://www.versnelhifi.nl/B&amp;W%20DM70%201970.jpg">
            <a:extLst>
              <a:ext uri="{FF2B5EF4-FFF2-40B4-BE49-F238E27FC236}">
                <a16:creationId xmlns:a16="http://schemas.microsoft.com/office/drawing/2014/main" id="{82C8BDF9-1162-4A02-87E2-B5AD64AA310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1900" y="3483495"/>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168">
            <a:extLst>
              <a:ext uri="{FF2B5EF4-FFF2-40B4-BE49-F238E27FC236}">
                <a16:creationId xmlns:a16="http://schemas.microsoft.com/office/drawing/2014/main" id="{C4FA1B3E-7C16-43C1-A341-6A442ABE0BD6}"/>
              </a:ext>
            </a:extLst>
          </p:cNvPr>
          <p:cNvSpPr txBox="1">
            <a:spLocks noChangeArrowheads="1"/>
          </p:cNvSpPr>
          <p:nvPr/>
        </p:nvSpPr>
        <p:spPr bwMode="auto">
          <a:xfrm>
            <a:off x="6161690" y="4218408"/>
            <a:ext cx="10001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pitchFamily="34" charset="0"/>
                <a:ea typeface="MS PGothic" pitchFamily="34" charset="-128"/>
              </a:defRPr>
            </a:lvl1pPr>
            <a:lvl2pPr marL="742950" indent="-285750">
              <a:defRPr sz="3200">
                <a:solidFill>
                  <a:schemeClr val="tx1"/>
                </a:solidFill>
                <a:latin typeface="Calibri" pitchFamily="34" charset="0"/>
                <a:ea typeface="MS PGothic" pitchFamily="34" charset="-128"/>
              </a:defRPr>
            </a:lvl2pPr>
            <a:lvl3pPr marL="1143000" indent="-228600">
              <a:defRPr sz="3200">
                <a:solidFill>
                  <a:schemeClr val="tx1"/>
                </a:solidFill>
                <a:latin typeface="Calibri" pitchFamily="34" charset="0"/>
                <a:ea typeface="MS PGothic" pitchFamily="34" charset="-128"/>
              </a:defRPr>
            </a:lvl3pPr>
            <a:lvl4pPr marL="1600200" indent="-228600">
              <a:defRPr sz="3200">
                <a:solidFill>
                  <a:schemeClr val="tx1"/>
                </a:solidFill>
                <a:latin typeface="Calibri" pitchFamily="34" charset="0"/>
                <a:ea typeface="MS PGothic" pitchFamily="34" charset="-128"/>
              </a:defRPr>
            </a:lvl4pPr>
            <a:lvl5pPr marL="2057400" indent="-228600">
              <a:defRPr sz="3200">
                <a:solidFill>
                  <a:schemeClr val="tx1"/>
                </a:solidFill>
                <a:latin typeface="Calibri" pitchFamily="34" charset="0"/>
                <a:ea typeface="MS PGothic" pitchFamily="34" charset="-128"/>
              </a:defRPr>
            </a:lvl5pPr>
            <a:lvl6pPr marL="2514600" indent="-228600" algn="ctr" eaLnBrk="0" fontAlgn="base" hangingPunct="0">
              <a:spcBef>
                <a:spcPct val="0"/>
              </a:spcBef>
              <a:spcAft>
                <a:spcPct val="0"/>
              </a:spcAft>
              <a:defRPr sz="3200">
                <a:solidFill>
                  <a:schemeClr val="tx1"/>
                </a:solidFill>
                <a:latin typeface="Calibri" pitchFamily="34" charset="0"/>
                <a:ea typeface="MS PGothic" pitchFamily="34" charset="-128"/>
              </a:defRPr>
            </a:lvl6pPr>
            <a:lvl7pPr marL="2971800" indent="-228600" algn="ctr" eaLnBrk="0" fontAlgn="base" hangingPunct="0">
              <a:spcBef>
                <a:spcPct val="0"/>
              </a:spcBef>
              <a:spcAft>
                <a:spcPct val="0"/>
              </a:spcAft>
              <a:defRPr sz="3200">
                <a:solidFill>
                  <a:schemeClr val="tx1"/>
                </a:solidFill>
                <a:latin typeface="Calibri" pitchFamily="34" charset="0"/>
                <a:ea typeface="MS PGothic" pitchFamily="34" charset="-128"/>
              </a:defRPr>
            </a:lvl7pPr>
            <a:lvl8pPr marL="3429000" indent="-228600" algn="ctr" eaLnBrk="0" fontAlgn="base" hangingPunct="0">
              <a:spcBef>
                <a:spcPct val="0"/>
              </a:spcBef>
              <a:spcAft>
                <a:spcPct val="0"/>
              </a:spcAft>
              <a:defRPr sz="3200">
                <a:solidFill>
                  <a:schemeClr val="tx1"/>
                </a:solidFill>
                <a:latin typeface="Calibri" pitchFamily="34" charset="0"/>
                <a:ea typeface="MS PGothic" pitchFamily="34" charset="-128"/>
              </a:defRPr>
            </a:lvl8pPr>
            <a:lvl9pPr marL="3886200" indent="-228600" algn="ctr" eaLnBrk="0" fontAlgn="base" hangingPunct="0">
              <a:spcBef>
                <a:spcPct val="0"/>
              </a:spcBef>
              <a:spcAft>
                <a:spcPct val="0"/>
              </a:spcAft>
              <a:defRPr sz="3200">
                <a:solidFill>
                  <a:schemeClr val="tx1"/>
                </a:solidFill>
                <a:latin typeface="Calibri" pitchFamily="34" charset="0"/>
                <a:ea typeface="MS PGothic" pitchFamily="34" charset="-128"/>
              </a:defRPr>
            </a:lvl9pPr>
          </a:lstStyle>
          <a:p>
            <a:pPr algn="ctr">
              <a:spcBef>
                <a:spcPct val="50000"/>
              </a:spcBef>
              <a:defRPr/>
            </a:pPr>
            <a:r>
              <a:rPr lang="en-US" altLang="en-US" sz="1800" b="1" baseline="-25000" dirty="0" err="1"/>
              <a:t>Stax</a:t>
            </a:r>
            <a:r>
              <a:rPr lang="en-US" altLang="en-US" sz="1800" b="1" baseline="-25000" dirty="0"/>
              <a:t> </a:t>
            </a:r>
            <a:r>
              <a:rPr lang="en-US" altLang="en-US" sz="1800" baseline="-25000" dirty="0"/>
              <a:t>ELS F-81</a:t>
            </a:r>
            <a:br>
              <a:rPr lang="en-US" altLang="en-US" sz="1800" baseline="-25000" dirty="0"/>
            </a:br>
            <a:r>
              <a:rPr lang="en-US" altLang="en-US" sz="1800" baseline="-25000" dirty="0"/>
              <a:t>(1981)</a:t>
            </a:r>
          </a:p>
        </p:txBody>
      </p:sp>
      <p:sp>
        <p:nvSpPr>
          <p:cNvPr id="23" name="Text Box 187">
            <a:extLst>
              <a:ext uri="{FF2B5EF4-FFF2-40B4-BE49-F238E27FC236}">
                <a16:creationId xmlns:a16="http://schemas.microsoft.com/office/drawing/2014/main" id="{2FB4683D-64D1-4960-9F90-14207138770D}"/>
              </a:ext>
            </a:extLst>
          </p:cNvPr>
          <p:cNvSpPr txBox="1">
            <a:spLocks noChangeArrowheads="1"/>
          </p:cNvSpPr>
          <p:nvPr/>
        </p:nvSpPr>
        <p:spPr bwMode="auto">
          <a:xfrm>
            <a:off x="7907574" y="1995653"/>
            <a:ext cx="12042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3200">
                <a:solidFill>
                  <a:schemeClr val="tx1"/>
                </a:solidFill>
                <a:latin typeface="Calibri" pitchFamily="34" charset="0"/>
                <a:ea typeface="MS PGothic" pitchFamily="34" charset="-128"/>
              </a:defRPr>
            </a:lvl1pPr>
            <a:lvl2pPr marL="742950" indent="-285750">
              <a:defRPr sz="3200">
                <a:solidFill>
                  <a:schemeClr val="tx1"/>
                </a:solidFill>
                <a:latin typeface="Calibri" pitchFamily="34" charset="0"/>
                <a:ea typeface="MS PGothic" pitchFamily="34" charset="-128"/>
              </a:defRPr>
            </a:lvl2pPr>
            <a:lvl3pPr marL="1143000" indent="-228600">
              <a:defRPr sz="3200">
                <a:solidFill>
                  <a:schemeClr val="tx1"/>
                </a:solidFill>
                <a:latin typeface="Calibri" pitchFamily="34" charset="0"/>
                <a:ea typeface="MS PGothic" pitchFamily="34" charset="-128"/>
              </a:defRPr>
            </a:lvl3pPr>
            <a:lvl4pPr marL="1600200" indent="-228600">
              <a:defRPr sz="3200">
                <a:solidFill>
                  <a:schemeClr val="tx1"/>
                </a:solidFill>
                <a:latin typeface="Calibri" pitchFamily="34" charset="0"/>
                <a:ea typeface="MS PGothic" pitchFamily="34" charset="-128"/>
              </a:defRPr>
            </a:lvl4pPr>
            <a:lvl5pPr marL="2057400" indent="-228600">
              <a:defRPr sz="3200">
                <a:solidFill>
                  <a:schemeClr val="tx1"/>
                </a:solidFill>
                <a:latin typeface="Calibri" pitchFamily="34" charset="0"/>
                <a:ea typeface="MS PGothic" pitchFamily="34" charset="-128"/>
              </a:defRPr>
            </a:lvl5pPr>
            <a:lvl6pPr marL="2514600" indent="-228600" algn="ctr" eaLnBrk="0" fontAlgn="base" hangingPunct="0">
              <a:spcBef>
                <a:spcPct val="0"/>
              </a:spcBef>
              <a:spcAft>
                <a:spcPct val="0"/>
              </a:spcAft>
              <a:defRPr sz="3200">
                <a:solidFill>
                  <a:schemeClr val="tx1"/>
                </a:solidFill>
                <a:latin typeface="Calibri" pitchFamily="34" charset="0"/>
                <a:ea typeface="MS PGothic" pitchFamily="34" charset="-128"/>
              </a:defRPr>
            </a:lvl6pPr>
            <a:lvl7pPr marL="2971800" indent="-228600" algn="ctr" eaLnBrk="0" fontAlgn="base" hangingPunct="0">
              <a:spcBef>
                <a:spcPct val="0"/>
              </a:spcBef>
              <a:spcAft>
                <a:spcPct val="0"/>
              </a:spcAft>
              <a:defRPr sz="3200">
                <a:solidFill>
                  <a:schemeClr val="tx1"/>
                </a:solidFill>
                <a:latin typeface="Calibri" pitchFamily="34" charset="0"/>
                <a:ea typeface="MS PGothic" pitchFamily="34" charset="-128"/>
              </a:defRPr>
            </a:lvl7pPr>
            <a:lvl8pPr marL="3429000" indent="-228600" algn="ctr" eaLnBrk="0" fontAlgn="base" hangingPunct="0">
              <a:spcBef>
                <a:spcPct val="0"/>
              </a:spcBef>
              <a:spcAft>
                <a:spcPct val="0"/>
              </a:spcAft>
              <a:defRPr sz="3200">
                <a:solidFill>
                  <a:schemeClr val="tx1"/>
                </a:solidFill>
                <a:latin typeface="Calibri" pitchFamily="34" charset="0"/>
                <a:ea typeface="MS PGothic" pitchFamily="34" charset="-128"/>
              </a:defRPr>
            </a:lvl8pPr>
            <a:lvl9pPr marL="3886200" indent="-228600" algn="ctr" eaLnBrk="0" fontAlgn="base" hangingPunct="0">
              <a:spcBef>
                <a:spcPct val="0"/>
              </a:spcBef>
              <a:spcAft>
                <a:spcPct val="0"/>
              </a:spcAft>
              <a:defRPr sz="3200">
                <a:solidFill>
                  <a:schemeClr val="tx1"/>
                </a:solidFill>
                <a:latin typeface="Calibri" pitchFamily="34" charset="0"/>
                <a:ea typeface="MS PGothic" pitchFamily="34" charset="-128"/>
              </a:defRPr>
            </a:lvl9pPr>
          </a:lstStyle>
          <a:p>
            <a:pPr algn="ctr">
              <a:spcBef>
                <a:spcPct val="50000"/>
              </a:spcBef>
              <a:defRPr/>
            </a:pPr>
            <a:r>
              <a:rPr lang="en-US" altLang="en-US" sz="1800" b="1" baseline="-25000" dirty="0"/>
              <a:t>KLH </a:t>
            </a:r>
            <a:r>
              <a:rPr lang="en-US" altLang="en-US" sz="1800" baseline="-25000" dirty="0"/>
              <a:t>Model 9</a:t>
            </a:r>
            <a:br>
              <a:rPr lang="en-US" altLang="en-US" sz="1800" baseline="-25000" dirty="0"/>
            </a:br>
            <a:r>
              <a:rPr lang="en-US" altLang="en-US" sz="1800" baseline="-25000" dirty="0"/>
              <a:t>(1962)</a:t>
            </a:r>
          </a:p>
        </p:txBody>
      </p:sp>
      <p:sp>
        <p:nvSpPr>
          <p:cNvPr id="24" name="Text Box 182">
            <a:extLst>
              <a:ext uri="{FF2B5EF4-FFF2-40B4-BE49-F238E27FC236}">
                <a16:creationId xmlns:a16="http://schemas.microsoft.com/office/drawing/2014/main" id="{A8AE7D4D-943E-464F-8B71-6924A60D5CE4}"/>
              </a:ext>
            </a:extLst>
          </p:cNvPr>
          <p:cNvSpPr txBox="1">
            <a:spLocks noChangeArrowheads="1"/>
          </p:cNvSpPr>
          <p:nvPr/>
        </p:nvSpPr>
        <p:spPr bwMode="auto">
          <a:xfrm>
            <a:off x="3657600" y="750401"/>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a:defRPr sz="2000">
                <a:solidFill>
                  <a:schemeClr val="tx1"/>
                </a:solidFill>
                <a:latin typeface="Calibri" charset="0"/>
                <a:ea typeface="ＭＳ Ｐゴシック" charset="0"/>
              </a:defRPr>
            </a:lvl6pPr>
            <a:lvl7pPr>
              <a:defRPr sz="2000">
                <a:solidFill>
                  <a:schemeClr val="tx1"/>
                </a:solidFill>
                <a:latin typeface="Calibri" charset="0"/>
                <a:ea typeface="ＭＳ Ｐゴシック" charset="0"/>
              </a:defRPr>
            </a:lvl7pPr>
            <a:lvl8pPr>
              <a:defRPr sz="2000">
                <a:solidFill>
                  <a:schemeClr val="tx1"/>
                </a:solidFill>
                <a:latin typeface="Calibri" charset="0"/>
                <a:ea typeface="ＭＳ Ｐゴシック" charset="0"/>
              </a:defRPr>
            </a:lvl8pPr>
            <a:lvl9pPr>
              <a:defRPr sz="2000">
                <a:solidFill>
                  <a:schemeClr val="tx1"/>
                </a:solidFill>
                <a:latin typeface="Calibri" charset="0"/>
                <a:ea typeface="ＭＳ Ｐゴシック" charset="0"/>
              </a:defRPr>
            </a:lvl9pPr>
          </a:lstStyle>
          <a:p>
            <a:pPr algn="ctr">
              <a:spcBef>
                <a:spcPct val="50000"/>
              </a:spcBef>
              <a:defRPr/>
            </a:pPr>
            <a:r>
              <a:rPr lang="en-US" sz="1800" b="1" baseline="-25000" dirty="0" err="1"/>
              <a:t>Janszen</a:t>
            </a:r>
            <a:r>
              <a:rPr lang="en-US" sz="1800" baseline="-25000" dirty="0"/>
              <a:t> Model 200</a:t>
            </a:r>
            <a:br>
              <a:rPr lang="en-US" sz="1800" baseline="-25000" dirty="0"/>
            </a:br>
            <a:r>
              <a:rPr lang="en-US" sz="1800" baseline="-25000" dirty="0"/>
              <a:t>(1959)</a:t>
            </a:r>
          </a:p>
        </p:txBody>
      </p:sp>
      <p:sp>
        <p:nvSpPr>
          <p:cNvPr id="25" name="Text Box 171">
            <a:extLst>
              <a:ext uri="{FF2B5EF4-FFF2-40B4-BE49-F238E27FC236}">
                <a16:creationId xmlns:a16="http://schemas.microsoft.com/office/drawing/2014/main" id="{68666B7A-A541-4EC5-9E2C-10FA448AA708}"/>
              </a:ext>
            </a:extLst>
          </p:cNvPr>
          <p:cNvSpPr txBox="1">
            <a:spLocks noChangeArrowheads="1"/>
          </p:cNvSpPr>
          <p:nvPr/>
        </p:nvSpPr>
        <p:spPr bwMode="auto">
          <a:xfrm>
            <a:off x="3844131" y="2919932"/>
            <a:ext cx="14557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a:defRPr sz="2000">
                <a:solidFill>
                  <a:schemeClr val="tx1"/>
                </a:solidFill>
                <a:latin typeface="Calibri" charset="0"/>
                <a:ea typeface="ＭＳ Ｐゴシック" charset="0"/>
              </a:defRPr>
            </a:lvl6pPr>
            <a:lvl7pPr>
              <a:defRPr sz="2000">
                <a:solidFill>
                  <a:schemeClr val="tx1"/>
                </a:solidFill>
                <a:latin typeface="Calibri" charset="0"/>
                <a:ea typeface="ＭＳ Ｐゴシック" charset="0"/>
              </a:defRPr>
            </a:lvl7pPr>
            <a:lvl8pPr>
              <a:defRPr sz="2000">
                <a:solidFill>
                  <a:schemeClr val="tx1"/>
                </a:solidFill>
                <a:latin typeface="Calibri" charset="0"/>
                <a:ea typeface="ＭＳ Ｐゴシック" charset="0"/>
              </a:defRPr>
            </a:lvl8pPr>
            <a:lvl9pPr>
              <a:defRPr sz="2000">
                <a:solidFill>
                  <a:schemeClr val="tx1"/>
                </a:solidFill>
                <a:latin typeface="Calibri" charset="0"/>
                <a:ea typeface="ＭＳ Ｐゴシック" charset="0"/>
              </a:defRPr>
            </a:lvl9pPr>
          </a:lstStyle>
          <a:p>
            <a:pPr algn="ctr">
              <a:spcBef>
                <a:spcPct val="50000"/>
              </a:spcBef>
              <a:defRPr/>
            </a:pPr>
            <a:r>
              <a:rPr lang="en-US" sz="1800" b="1" baseline="-25000" dirty="0"/>
              <a:t>B&amp;W</a:t>
            </a:r>
            <a:r>
              <a:rPr lang="en-US" sz="1800" baseline="-25000" dirty="0"/>
              <a:t> DM70</a:t>
            </a:r>
            <a:br>
              <a:rPr lang="en-US" sz="1800" baseline="-25000" dirty="0"/>
            </a:br>
            <a:r>
              <a:rPr lang="en-US" sz="1800" baseline="-25000" dirty="0"/>
              <a:t>(1974)</a:t>
            </a:r>
          </a:p>
        </p:txBody>
      </p:sp>
      <p:pic>
        <p:nvPicPr>
          <p:cNvPr id="29" name="Picture 28" descr="A picture containing object&#10;&#10;Description generated with high confidence">
            <a:extLst>
              <a:ext uri="{FF2B5EF4-FFF2-40B4-BE49-F238E27FC236}">
                <a16:creationId xmlns:a16="http://schemas.microsoft.com/office/drawing/2014/main" id="{2CC48B01-116C-448E-9FFB-87D2BE0C185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1443790" cy="802025"/>
          </a:xfrm>
          <a:prstGeom prst="rect">
            <a:avLst/>
          </a:prstGeom>
        </p:spPr>
      </p:pic>
      <p:sp>
        <p:nvSpPr>
          <p:cNvPr id="30" name="Text Box 48">
            <a:extLst>
              <a:ext uri="{FF2B5EF4-FFF2-40B4-BE49-F238E27FC236}">
                <a16:creationId xmlns:a16="http://schemas.microsoft.com/office/drawing/2014/main" id="{F81E1788-E9A5-47E4-BC99-C24F6CFC9BDF}"/>
              </a:ext>
            </a:extLst>
          </p:cNvPr>
          <p:cNvSpPr txBox="1">
            <a:spLocks noChangeArrowheads="1"/>
          </p:cNvSpPr>
          <p:nvPr/>
        </p:nvSpPr>
        <p:spPr bwMode="auto">
          <a:xfrm>
            <a:off x="1538925" y="104111"/>
            <a:ext cx="3857668" cy="802025"/>
          </a:xfrm>
          <a:prstGeom prst="rect">
            <a:avLst/>
          </a:prstGeom>
          <a:extLst/>
        </p:spPr>
        <p:txBody>
          <a:bodyPr vert="horz" lIns="91440" tIns="45720" rIns="91440" bIns="45720" rtlCol="0" anchor="t">
            <a:normAutofit fontScale="92500"/>
          </a:bodyPr>
          <a:lstStyle>
            <a:lvl1pPr marL="457200" indent="-457200">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a:defRPr sz="2000">
                <a:solidFill>
                  <a:schemeClr val="tx1"/>
                </a:solidFill>
                <a:latin typeface="Calibri" charset="0"/>
                <a:ea typeface="ＭＳ Ｐゴシック" charset="0"/>
              </a:defRPr>
            </a:lvl6pPr>
            <a:lvl7pPr>
              <a:defRPr sz="2000">
                <a:solidFill>
                  <a:schemeClr val="tx1"/>
                </a:solidFill>
                <a:latin typeface="Calibri" charset="0"/>
                <a:ea typeface="ＭＳ Ｐゴシック" charset="0"/>
              </a:defRPr>
            </a:lvl7pPr>
            <a:lvl8pPr>
              <a:defRPr sz="2000">
                <a:solidFill>
                  <a:schemeClr val="tx1"/>
                </a:solidFill>
                <a:latin typeface="Calibri" charset="0"/>
                <a:ea typeface="ＭＳ Ｐゴシック" charset="0"/>
              </a:defRPr>
            </a:lvl8pPr>
            <a:lvl9pPr>
              <a:defRPr sz="2000">
                <a:solidFill>
                  <a:schemeClr val="tx1"/>
                </a:solidFill>
                <a:latin typeface="Calibri" charset="0"/>
                <a:ea typeface="ＭＳ Ｐゴシック" charset="0"/>
              </a:defRPr>
            </a:lvl9pPr>
          </a:lstStyle>
          <a:p>
            <a:pPr defTabSz="914400">
              <a:lnSpc>
                <a:spcPct val="90000"/>
              </a:lnSpc>
              <a:spcBef>
                <a:spcPct val="0"/>
              </a:spcBef>
              <a:spcAft>
                <a:spcPts val="600"/>
              </a:spcAft>
              <a:defRPr/>
            </a:pPr>
            <a:r>
              <a:rPr lang="en-US" sz="3300" b="1" i="1" kern="1200" dirty="0">
                <a:solidFill>
                  <a:schemeClr val="tx1"/>
                </a:solidFill>
                <a:latin typeface="+mj-lt"/>
                <a:ea typeface="+mj-ea"/>
                <a:cs typeface="+mj-cs"/>
              </a:rPr>
              <a:t> Who i</a:t>
            </a:r>
            <a:r>
              <a:rPr lang="en-US" sz="3600" b="1" i="1" kern="1200" dirty="0">
                <a:solidFill>
                  <a:schemeClr val="tx1"/>
                </a:solidFill>
                <a:latin typeface="+mj-lt"/>
                <a:ea typeface="+mj-ea"/>
                <a:cs typeface="+mj-cs"/>
              </a:rPr>
              <a:t>s</a:t>
            </a:r>
            <a:r>
              <a:rPr lang="en-US" sz="3300" b="1" i="1" kern="1200" dirty="0">
                <a:solidFill>
                  <a:schemeClr val="tx1"/>
                </a:solidFill>
                <a:latin typeface="+mj-lt"/>
                <a:ea typeface="+mj-ea"/>
                <a:cs typeface="+mj-cs"/>
              </a:rPr>
              <a:t> </a:t>
            </a:r>
            <a:r>
              <a:rPr lang="en-US" sz="3300" b="1" i="1" kern="1200" dirty="0">
                <a:solidFill>
                  <a:srgbClr val="FF0000"/>
                </a:solidFill>
                <a:latin typeface="+mj-lt"/>
                <a:ea typeface="+mj-ea"/>
                <a:cs typeface="+mj-cs"/>
              </a:rPr>
              <a:t>MartinLogan? </a:t>
            </a:r>
          </a:p>
        </p:txBody>
      </p:sp>
    </p:spTree>
    <p:extLst>
      <p:ext uri="{BB962C8B-B14F-4D97-AF65-F5344CB8AC3E}">
        <p14:creationId xmlns:p14="http://schemas.microsoft.com/office/powerpoint/2010/main" val="296492553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47"/>
          <p:cNvSpPr txBox="1">
            <a:spLocks noChangeArrowheads="1"/>
          </p:cNvSpPr>
          <p:nvPr/>
        </p:nvSpPr>
        <p:spPr bwMode="auto">
          <a:xfrm>
            <a:off x="381000" y="685800"/>
            <a:ext cx="65532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580" tIns="34290" rIns="68580" bIns="34290">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a:defRPr sz="2000">
                <a:solidFill>
                  <a:schemeClr val="tx1"/>
                </a:solidFill>
                <a:latin typeface="Calibri" charset="0"/>
                <a:ea typeface="ＭＳ Ｐゴシック" charset="0"/>
              </a:defRPr>
            </a:lvl6pPr>
            <a:lvl7pPr>
              <a:defRPr sz="2000">
                <a:solidFill>
                  <a:schemeClr val="tx1"/>
                </a:solidFill>
                <a:latin typeface="Calibri" charset="0"/>
                <a:ea typeface="ＭＳ Ｐゴシック" charset="0"/>
              </a:defRPr>
            </a:lvl7pPr>
            <a:lvl8pPr>
              <a:defRPr sz="2000">
                <a:solidFill>
                  <a:schemeClr val="tx1"/>
                </a:solidFill>
                <a:latin typeface="Calibri" charset="0"/>
                <a:ea typeface="ＭＳ Ｐゴシック" charset="0"/>
              </a:defRPr>
            </a:lvl8pPr>
            <a:lvl9pPr>
              <a:defRPr sz="2000">
                <a:solidFill>
                  <a:schemeClr val="tx1"/>
                </a:solidFill>
                <a:latin typeface="Calibri" charset="0"/>
                <a:ea typeface="ＭＳ Ｐゴシック" charset="0"/>
              </a:defRPr>
            </a:lvl9pPr>
          </a:lstStyle>
          <a:p>
            <a:pPr eaLnBrk="1" hangingPunct="1">
              <a:spcBef>
                <a:spcPct val="50000"/>
              </a:spcBef>
              <a:defRPr/>
            </a:pPr>
            <a:r>
              <a:rPr lang="en-US" sz="1800" i="1" dirty="0"/>
              <a:t>Brand Story – 1979 Finding a better way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1934" y="1028700"/>
            <a:ext cx="2840134" cy="3799510"/>
          </a:xfrm>
          <a:prstGeom prst="rect">
            <a:avLst/>
          </a:prstGeom>
        </p:spPr>
      </p:pic>
      <p:sp>
        <p:nvSpPr>
          <p:cNvPr id="11" name="TextBox 10"/>
          <p:cNvSpPr txBox="1"/>
          <p:nvPr/>
        </p:nvSpPr>
        <p:spPr>
          <a:xfrm>
            <a:off x="234950" y="2259040"/>
            <a:ext cx="2770934" cy="1331134"/>
          </a:xfrm>
          <a:prstGeom prst="rect">
            <a:avLst/>
          </a:prstGeom>
          <a:noFill/>
        </p:spPr>
        <p:txBody>
          <a:bodyPr wrap="square" lIns="68580" tIns="34290" rIns="68580" bIns="34290" rtlCol="0">
            <a:spAutoFit/>
          </a:bodyPr>
          <a:lstStyle/>
          <a:p>
            <a:pPr algn="ctr"/>
            <a:r>
              <a:rPr lang="en-US" sz="1800" dirty="0"/>
              <a:t>The prototype that would inspire the pursuit of </a:t>
            </a:r>
          </a:p>
          <a:p>
            <a:pPr algn="ctr"/>
            <a:r>
              <a:rPr lang="en-US" sz="1800" b="1" i="1" dirty="0"/>
              <a:t>Truth in Sound.</a:t>
            </a:r>
          </a:p>
          <a:p>
            <a:endParaRPr lang="en-US" dirty="0"/>
          </a:p>
          <a:p>
            <a:endParaRPr lang="en-US" dirty="0"/>
          </a:p>
        </p:txBody>
      </p:sp>
      <p:pic>
        <p:nvPicPr>
          <p:cNvPr id="6" name="Picture 5" descr="A picture containing object&#10;&#10;Description generated with high confidence">
            <a:extLst>
              <a:ext uri="{FF2B5EF4-FFF2-40B4-BE49-F238E27FC236}">
                <a16:creationId xmlns:a16="http://schemas.microsoft.com/office/drawing/2014/main" id="{82534F50-65BA-4FE3-9743-71C75213A8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443790" cy="802025"/>
          </a:xfrm>
          <a:prstGeom prst="rect">
            <a:avLst/>
          </a:prstGeom>
        </p:spPr>
      </p:pic>
      <p:sp>
        <p:nvSpPr>
          <p:cNvPr id="7" name="Text Box 48">
            <a:extLst>
              <a:ext uri="{FF2B5EF4-FFF2-40B4-BE49-F238E27FC236}">
                <a16:creationId xmlns:a16="http://schemas.microsoft.com/office/drawing/2014/main" id="{8718740C-B2A4-436E-9F01-8540B94161DA}"/>
              </a:ext>
            </a:extLst>
          </p:cNvPr>
          <p:cNvSpPr txBox="1">
            <a:spLocks noChangeArrowheads="1"/>
          </p:cNvSpPr>
          <p:nvPr/>
        </p:nvSpPr>
        <p:spPr bwMode="auto">
          <a:xfrm>
            <a:off x="1538925" y="104111"/>
            <a:ext cx="3857668" cy="802025"/>
          </a:xfrm>
          <a:prstGeom prst="rect">
            <a:avLst/>
          </a:prstGeom>
          <a:extLst/>
        </p:spPr>
        <p:txBody>
          <a:bodyPr vert="horz" lIns="91440" tIns="45720" rIns="91440" bIns="45720" rtlCol="0" anchor="t">
            <a:normAutofit fontScale="92500"/>
          </a:bodyPr>
          <a:lstStyle>
            <a:lvl1pPr marL="457200" indent="-457200">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a:defRPr sz="2000">
                <a:solidFill>
                  <a:schemeClr val="tx1"/>
                </a:solidFill>
                <a:latin typeface="Calibri" charset="0"/>
                <a:ea typeface="ＭＳ Ｐゴシック" charset="0"/>
              </a:defRPr>
            </a:lvl6pPr>
            <a:lvl7pPr>
              <a:defRPr sz="2000">
                <a:solidFill>
                  <a:schemeClr val="tx1"/>
                </a:solidFill>
                <a:latin typeface="Calibri" charset="0"/>
                <a:ea typeface="ＭＳ Ｐゴシック" charset="0"/>
              </a:defRPr>
            </a:lvl7pPr>
            <a:lvl8pPr>
              <a:defRPr sz="2000">
                <a:solidFill>
                  <a:schemeClr val="tx1"/>
                </a:solidFill>
                <a:latin typeface="Calibri" charset="0"/>
                <a:ea typeface="ＭＳ Ｐゴシック" charset="0"/>
              </a:defRPr>
            </a:lvl8pPr>
            <a:lvl9pPr>
              <a:defRPr sz="2000">
                <a:solidFill>
                  <a:schemeClr val="tx1"/>
                </a:solidFill>
                <a:latin typeface="Calibri" charset="0"/>
                <a:ea typeface="ＭＳ Ｐゴシック" charset="0"/>
              </a:defRPr>
            </a:lvl9pPr>
          </a:lstStyle>
          <a:p>
            <a:pPr defTabSz="914400">
              <a:lnSpc>
                <a:spcPct val="90000"/>
              </a:lnSpc>
              <a:spcBef>
                <a:spcPct val="0"/>
              </a:spcBef>
              <a:spcAft>
                <a:spcPts val="600"/>
              </a:spcAft>
              <a:defRPr/>
            </a:pPr>
            <a:r>
              <a:rPr lang="en-US" sz="3300" b="1" i="1" kern="1200" dirty="0">
                <a:solidFill>
                  <a:schemeClr val="tx1"/>
                </a:solidFill>
                <a:latin typeface="+mj-lt"/>
                <a:ea typeface="+mj-ea"/>
                <a:cs typeface="+mj-cs"/>
              </a:rPr>
              <a:t> Who i</a:t>
            </a:r>
            <a:r>
              <a:rPr lang="en-US" sz="3600" b="1" i="1" kern="1200" dirty="0">
                <a:solidFill>
                  <a:schemeClr val="tx1"/>
                </a:solidFill>
                <a:latin typeface="+mj-lt"/>
                <a:ea typeface="+mj-ea"/>
                <a:cs typeface="+mj-cs"/>
              </a:rPr>
              <a:t>s</a:t>
            </a:r>
            <a:r>
              <a:rPr lang="en-US" sz="3300" b="1" i="1" kern="1200" dirty="0">
                <a:solidFill>
                  <a:schemeClr val="tx1"/>
                </a:solidFill>
                <a:latin typeface="+mj-lt"/>
                <a:ea typeface="+mj-ea"/>
                <a:cs typeface="+mj-cs"/>
              </a:rPr>
              <a:t> </a:t>
            </a:r>
            <a:r>
              <a:rPr lang="en-US" sz="3300" b="1" i="1" kern="1200" dirty="0">
                <a:solidFill>
                  <a:srgbClr val="FF0000"/>
                </a:solidFill>
                <a:latin typeface="+mj-lt"/>
                <a:ea typeface="+mj-ea"/>
                <a:cs typeface="+mj-cs"/>
              </a:rPr>
              <a:t>MartinLogan? </a:t>
            </a:r>
          </a:p>
        </p:txBody>
      </p:sp>
    </p:spTree>
    <p:extLst>
      <p:ext uri="{BB962C8B-B14F-4D97-AF65-F5344CB8AC3E}">
        <p14:creationId xmlns:p14="http://schemas.microsoft.com/office/powerpoint/2010/main" val="142093149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47"/>
          <p:cNvSpPr txBox="1">
            <a:spLocks noChangeArrowheads="1"/>
          </p:cNvSpPr>
          <p:nvPr/>
        </p:nvSpPr>
        <p:spPr bwMode="auto">
          <a:xfrm>
            <a:off x="381000" y="685800"/>
            <a:ext cx="65532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580" tIns="34290" rIns="68580" bIns="34290">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a:defRPr sz="2000">
                <a:solidFill>
                  <a:schemeClr val="tx1"/>
                </a:solidFill>
                <a:latin typeface="Calibri" charset="0"/>
                <a:ea typeface="ＭＳ Ｐゴシック" charset="0"/>
              </a:defRPr>
            </a:lvl6pPr>
            <a:lvl7pPr>
              <a:defRPr sz="2000">
                <a:solidFill>
                  <a:schemeClr val="tx1"/>
                </a:solidFill>
                <a:latin typeface="Calibri" charset="0"/>
                <a:ea typeface="ＭＳ Ｐゴシック" charset="0"/>
              </a:defRPr>
            </a:lvl7pPr>
            <a:lvl8pPr>
              <a:defRPr sz="2000">
                <a:solidFill>
                  <a:schemeClr val="tx1"/>
                </a:solidFill>
                <a:latin typeface="Calibri" charset="0"/>
                <a:ea typeface="ＭＳ Ｐゴシック" charset="0"/>
              </a:defRPr>
            </a:lvl8pPr>
            <a:lvl9pPr>
              <a:defRPr sz="2000">
                <a:solidFill>
                  <a:schemeClr val="tx1"/>
                </a:solidFill>
                <a:latin typeface="Calibri" charset="0"/>
                <a:ea typeface="ＭＳ Ｐゴシック" charset="0"/>
              </a:defRPr>
            </a:lvl9pPr>
          </a:lstStyle>
          <a:p>
            <a:pPr eaLnBrk="1" hangingPunct="1">
              <a:spcBef>
                <a:spcPct val="50000"/>
              </a:spcBef>
              <a:defRPr/>
            </a:pPr>
            <a:r>
              <a:rPr lang="en-US" sz="1800" i="1" dirty="0"/>
              <a:t>Brand Story – 1982 Finding a better way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0802" y="1005036"/>
            <a:ext cx="2182397" cy="3819197"/>
          </a:xfrm>
          <a:prstGeom prst="rect">
            <a:avLst/>
          </a:prstGeom>
        </p:spPr>
      </p:pic>
      <p:sp>
        <p:nvSpPr>
          <p:cNvPr id="7" name="TextBox 6"/>
          <p:cNvSpPr txBox="1"/>
          <p:nvPr/>
        </p:nvSpPr>
        <p:spPr>
          <a:xfrm>
            <a:off x="380999" y="1968221"/>
            <a:ext cx="3099802" cy="1885131"/>
          </a:xfrm>
          <a:prstGeom prst="rect">
            <a:avLst/>
          </a:prstGeom>
          <a:noFill/>
        </p:spPr>
        <p:txBody>
          <a:bodyPr wrap="square" lIns="68580" tIns="34290" rIns="68580" bIns="34290" rtlCol="0">
            <a:spAutoFit/>
          </a:bodyPr>
          <a:lstStyle/>
          <a:p>
            <a:pPr algn="ctr"/>
            <a:r>
              <a:rPr lang="en-US" sz="1800" dirty="0"/>
              <a:t>The state of the art prototype with many </a:t>
            </a:r>
            <a:r>
              <a:rPr lang="en-US" sz="1800" b="1" dirty="0"/>
              <a:t>technology advancements</a:t>
            </a:r>
            <a:r>
              <a:rPr lang="en-US" sz="1800" dirty="0"/>
              <a:t> that would become our first product, the original Monolith.</a:t>
            </a:r>
          </a:p>
          <a:p>
            <a:endParaRPr lang="en-US" dirty="0"/>
          </a:p>
          <a:p>
            <a:endParaRPr lang="en-US" dirty="0"/>
          </a:p>
        </p:txBody>
      </p:sp>
      <p:pic>
        <p:nvPicPr>
          <p:cNvPr id="8" name="Picture 7" descr="A picture containing object&#10;&#10;Description generated with high confidence">
            <a:extLst>
              <a:ext uri="{FF2B5EF4-FFF2-40B4-BE49-F238E27FC236}">
                <a16:creationId xmlns:a16="http://schemas.microsoft.com/office/drawing/2014/main" id="{42A9E9BA-76E3-498E-9BB0-E6BC3B59C3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443790" cy="802025"/>
          </a:xfrm>
          <a:prstGeom prst="rect">
            <a:avLst/>
          </a:prstGeom>
        </p:spPr>
      </p:pic>
      <p:sp>
        <p:nvSpPr>
          <p:cNvPr id="9" name="Text Box 48">
            <a:extLst>
              <a:ext uri="{FF2B5EF4-FFF2-40B4-BE49-F238E27FC236}">
                <a16:creationId xmlns:a16="http://schemas.microsoft.com/office/drawing/2014/main" id="{5F1BBA94-B26B-4EFA-9D9E-88F1BF6FB19B}"/>
              </a:ext>
            </a:extLst>
          </p:cNvPr>
          <p:cNvSpPr txBox="1">
            <a:spLocks noChangeArrowheads="1"/>
          </p:cNvSpPr>
          <p:nvPr/>
        </p:nvSpPr>
        <p:spPr bwMode="auto">
          <a:xfrm>
            <a:off x="1538925" y="104111"/>
            <a:ext cx="3857668" cy="802025"/>
          </a:xfrm>
          <a:prstGeom prst="rect">
            <a:avLst/>
          </a:prstGeom>
          <a:extLst/>
        </p:spPr>
        <p:txBody>
          <a:bodyPr vert="horz" lIns="91440" tIns="45720" rIns="91440" bIns="45720" rtlCol="0" anchor="t">
            <a:normAutofit fontScale="92500"/>
          </a:bodyPr>
          <a:lstStyle>
            <a:lvl1pPr marL="457200" indent="-457200">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a:defRPr sz="2000">
                <a:solidFill>
                  <a:schemeClr val="tx1"/>
                </a:solidFill>
                <a:latin typeface="Calibri" charset="0"/>
                <a:ea typeface="ＭＳ Ｐゴシック" charset="0"/>
              </a:defRPr>
            </a:lvl6pPr>
            <a:lvl7pPr>
              <a:defRPr sz="2000">
                <a:solidFill>
                  <a:schemeClr val="tx1"/>
                </a:solidFill>
                <a:latin typeface="Calibri" charset="0"/>
                <a:ea typeface="ＭＳ Ｐゴシック" charset="0"/>
              </a:defRPr>
            </a:lvl7pPr>
            <a:lvl8pPr>
              <a:defRPr sz="2000">
                <a:solidFill>
                  <a:schemeClr val="tx1"/>
                </a:solidFill>
                <a:latin typeface="Calibri" charset="0"/>
                <a:ea typeface="ＭＳ Ｐゴシック" charset="0"/>
              </a:defRPr>
            </a:lvl8pPr>
            <a:lvl9pPr>
              <a:defRPr sz="2000">
                <a:solidFill>
                  <a:schemeClr val="tx1"/>
                </a:solidFill>
                <a:latin typeface="Calibri" charset="0"/>
                <a:ea typeface="ＭＳ Ｐゴシック" charset="0"/>
              </a:defRPr>
            </a:lvl9pPr>
          </a:lstStyle>
          <a:p>
            <a:pPr defTabSz="914400">
              <a:lnSpc>
                <a:spcPct val="90000"/>
              </a:lnSpc>
              <a:spcBef>
                <a:spcPct val="0"/>
              </a:spcBef>
              <a:spcAft>
                <a:spcPts val="600"/>
              </a:spcAft>
              <a:defRPr/>
            </a:pPr>
            <a:r>
              <a:rPr lang="en-US" sz="3300" b="1" i="1" kern="1200" dirty="0">
                <a:solidFill>
                  <a:schemeClr val="tx1"/>
                </a:solidFill>
                <a:latin typeface="+mj-lt"/>
                <a:ea typeface="+mj-ea"/>
                <a:cs typeface="+mj-cs"/>
              </a:rPr>
              <a:t> Who i</a:t>
            </a:r>
            <a:r>
              <a:rPr lang="en-US" sz="3600" b="1" i="1" kern="1200" dirty="0">
                <a:solidFill>
                  <a:schemeClr val="tx1"/>
                </a:solidFill>
                <a:latin typeface="+mj-lt"/>
                <a:ea typeface="+mj-ea"/>
                <a:cs typeface="+mj-cs"/>
              </a:rPr>
              <a:t>s</a:t>
            </a:r>
            <a:r>
              <a:rPr lang="en-US" sz="3300" b="1" i="1" kern="1200" dirty="0">
                <a:solidFill>
                  <a:schemeClr val="tx1"/>
                </a:solidFill>
                <a:latin typeface="+mj-lt"/>
                <a:ea typeface="+mj-ea"/>
                <a:cs typeface="+mj-cs"/>
              </a:rPr>
              <a:t> </a:t>
            </a:r>
            <a:r>
              <a:rPr lang="en-US" sz="3300" b="1" i="1" kern="1200" dirty="0">
                <a:solidFill>
                  <a:srgbClr val="FF0000"/>
                </a:solidFill>
                <a:latin typeface="+mj-lt"/>
                <a:ea typeface="+mj-ea"/>
                <a:cs typeface="+mj-cs"/>
              </a:rPr>
              <a:t>MartinLogan? </a:t>
            </a:r>
          </a:p>
        </p:txBody>
      </p:sp>
    </p:spTree>
    <p:extLst>
      <p:ext uri="{BB962C8B-B14F-4D97-AF65-F5344CB8AC3E}">
        <p14:creationId xmlns:p14="http://schemas.microsoft.com/office/powerpoint/2010/main" val="4165231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47"/>
          <p:cNvSpPr txBox="1">
            <a:spLocks noChangeArrowheads="1"/>
          </p:cNvSpPr>
          <p:nvPr/>
        </p:nvSpPr>
        <p:spPr bwMode="auto">
          <a:xfrm>
            <a:off x="381000" y="685800"/>
            <a:ext cx="65532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580" tIns="34290" rIns="68580" bIns="34290">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a:defRPr sz="2000">
                <a:solidFill>
                  <a:schemeClr val="tx1"/>
                </a:solidFill>
                <a:latin typeface="Calibri" charset="0"/>
                <a:ea typeface="ＭＳ Ｐゴシック" charset="0"/>
              </a:defRPr>
            </a:lvl6pPr>
            <a:lvl7pPr>
              <a:defRPr sz="2000">
                <a:solidFill>
                  <a:schemeClr val="tx1"/>
                </a:solidFill>
                <a:latin typeface="Calibri" charset="0"/>
                <a:ea typeface="ＭＳ Ｐゴシック" charset="0"/>
              </a:defRPr>
            </a:lvl7pPr>
            <a:lvl8pPr>
              <a:defRPr sz="2000">
                <a:solidFill>
                  <a:schemeClr val="tx1"/>
                </a:solidFill>
                <a:latin typeface="Calibri" charset="0"/>
                <a:ea typeface="ＭＳ Ｐゴシック" charset="0"/>
              </a:defRPr>
            </a:lvl8pPr>
            <a:lvl9pPr>
              <a:defRPr sz="2000">
                <a:solidFill>
                  <a:schemeClr val="tx1"/>
                </a:solidFill>
                <a:latin typeface="Calibri" charset="0"/>
                <a:ea typeface="ＭＳ Ｐゴシック" charset="0"/>
              </a:defRPr>
            </a:lvl9pPr>
          </a:lstStyle>
          <a:p>
            <a:pPr eaLnBrk="1" hangingPunct="1">
              <a:spcBef>
                <a:spcPct val="50000"/>
              </a:spcBef>
              <a:defRPr/>
            </a:pPr>
            <a:r>
              <a:rPr lang="en-US" sz="1800" i="1" dirty="0"/>
              <a:t>Brand Story – 1983 MartinLogan begins with the Monolith</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54966" r="11387"/>
          <a:stretch/>
        </p:blipFill>
        <p:spPr>
          <a:xfrm>
            <a:off x="3337560" y="1028700"/>
            <a:ext cx="2468880" cy="3752327"/>
          </a:xfrm>
          <a:prstGeom prst="rect">
            <a:avLst/>
          </a:prstGeom>
        </p:spPr>
      </p:pic>
      <p:sp>
        <p:nvSpPr>
          <p:cNvPr id="7" name="TextBox 6"/>
          <p:cNvSpPr txBox="1"/>
          <p:nvPr/>
        </p:nvSpPr>
        <p:spPr>
          <a:xfrm>
            <a:off x="234950" y="1819951"/>
            <a:ext cx="2956560" cy="2162130"/>
          </a:xfrm>
          <a:prstGeom prst="rect">
            <a:avLst/>
          </a:prstGeom>
          <a:noFill/>
        </p:spPr>
        <p:txBody>
          <a:bodyPr wrap="square" lIns="68580" tIns="34290" rIns="68580" bIns="34290" rtlCol="0">
            <a:spAutoFit/>
          </a:bodyPr>
          <a:lstStyle/>
          <a:p>
            <a:pPr algn="ctr"/>
            <a:r>
              <a:rPr lang="en-US" sz="1800" dirty="0"/>
              <a:t>The product that launched our brand. Implementing the core </a:t>
            </a:r>
            <a:r>
              <a:rPr lang="en-US" sz="1800" b="1" dirty="0"/>
              <a:t>technology advancements</a:t>
            </a:r>
            <a:r>
              <a:rPr lang="en-US" sz="1800" dirty="0"/>
              <a:t> that made ESLs practical and viable for nearly any application.</a:t>
            </a:r>
            <a:endParaRPr lang="en-US" sz="1800" b="1" dirty="0"/>
          </a:p>
          <a:p>
            <a:endParaRPr lang="en-US" dirty="0"/>
          </a:p>
          <a:p>
            <a:endParaRPr lang="en-US" dirty="0"/>
          </a:p>
        </p:txBody>
      </p:sp>
      <p:pic>
        <p:nvPicPr>
          <p:cNvPr id="8" name="Picture 7" descr="A picture containing object&#10;&#10;Description generated with high confidence">
            <a:extLst>
              <a:ext uri="{FF2B5EF4-FFF2-40B4-BE49-F238E27FC236}">
                <a16:creationId xmlns:a16="http://schemas.microsoft.com/office/drawing/2014/main" id="{05CB4638-D0A4-4AA2-A1AE-A19519E012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443790" cy="802025"/>
          </a:xfrm>
          <a:prstGeom prst="rect">
            <a:avLst/>
          </a:prstGeom>
        </p:spPr>
      </p:pic>
      <p:sp>
        <p:nvSpPr>
          <p:cNvPr id="9" name="Text Box 48">
            <a:extLst>
              <a:ext uri="{FF2B5EF4-FFF2-40B4-BE49-F238E27FC236}">
                <a16:creationId xmlns:a16="http://schemas.microsoft.com/office/drawing/2014/main" id="{4DA9A849-5A50-48FA-980F-5FC7E39265EA}"/>
              </a:ext>
            </a:extLst>
          </p:cNvPr>
          <p:cNvSpPr txBox="1">
            <a:spLocks noChangeArrowheads="1"/>
          </p:cNvSpPr>
          <p:nvPr/>
        </p:nvSpPr>
        <p:spPr bwMode="auto">
          <a:xfrm>
            <a:off x="1538925" y="104111"/>
            <a:ext cx="3857668" cy="802025"/>
          </a:xfrm>
          <a:prstGeom prst="rect">
            <a:avLst/>
          </a:prstGeom>
          <a:extLst/>
        </p:spPr>
        <p:txBody>
          <a:bodyPr vert="horz" lIns="91440" tIns="45720" rIns="91440" bIns="45720" rtlCol="0" anchor="t">
            <a:normAutofit fontScale="92500"/>
          </a:bodyPr>
          <a:lstStyle>
            <a:lvl1pPr marL="457200" indent="-457200">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a:defRPr sz="2000">
                <a:solidFill>
                  <a:schemeClr val="tx1"/>
                </a:solidFill>
                <a:latin typeface="Calibri" charset="0"/>
                <a:ea typeface="ＭＳ Ｐゴシック" charset="0"/>
              </a:defRPr>
            </a:lvl6pPr>
            <a:lvl7pPr>
              <a:defRPr sz="2000">
                <a:solidFill>
                  <a:schemeClr val="tx1"/>
                </a:solidFill>
                <a:latin typeface="Calibri" charset="0"/>
                <a:ea typeface="ＭＳ Ｐゴシック" charset="0"/>
              </a:defRPr>
            </a:lvl7pPr>
            <a:lvl8pPr>
              <a:defRPr sz="2000">
                <a:solidFill>
                  <a:schemeClr val="tx1"/>
                </a:solidFill>
                <a:latin typeface="Calibri" charset="0"/>
                <a:ea typeface="ＭＳ Ｐゴシック" charset="0"/>
              </a:defRPr>
            </a:lvl8pPr>
            <a:lvl9pPr>
              <a:defRPr sz="2000">
                <a:solidFill>
                  <a:schemeClr val="tx1"/>
                </a:solidFill>
                <a:latin typeface="Calibri" charset="0"/>
                <a:ea typeface="ＭＳ Ｐゴシック" charset="0"/>
              </a:defRPr>
            </a:lvl9pPr>
          </a:lstStyle>
          <a:p>
            <a:pPr defTabSz="914400">
              <a:lnSpc>
                <a:spcPct val="90000"/>
              </a:lnSpc>
              <a:spcBef>
                <a:spcPct val="0"/>
              </a:spcBef>
              <a:spcAft>
                <a:spcPts val="600"/>
              </a:spcAft>
              <a:defRPr/>
            </a:pPr>
            <a:r>
              <a:rPr lang="en-US" sz="3300" b="1" i="1" kern="1200" dirty="0">
                <a:solidFill>
                  <a:schemeClr val="tx1"/>
                </a:solidFill>
                <a:latin typeface="+mj-lt"/>
                <a:ea typeface="+mj-ea"/>
                <a:cs typeface="+mj-cs"/>
              </a:rPr>
              <a:t> Who i</a:t>
            </a:r>
            <a:r>
              <a:rPr lang="en-US" sz="3600" b="1" i="1" kern="1200" dirty="0">
                <a:solidFill>
                  <a:schemeClr val="tx1"/>
                </a:solidFill>
                <a:latin typeface="+mj-lt"/>
                <a:ea typeface="+mj-ea"/>
                <a:cs typeface="+mj-cs"/>
              </a:rPr>
              <a:t>s</a:t>
            </a:r>
            <a:r>
              <a:rPr lang="en-US" sz="3300" b="1" i="1" kern="1200" dirty="0">
                <a:solidFill>
                  <a:schemeClr val="tx1"/>
                </a:solidFill>
                <a:latin typeface="+mj-lt"/>
                <a:ea typeface="+mj-ea"/>
                <a:cs typeface="+mj-cs"/>
              </a:rPr>
              <a:t> </a:t>
            </a:r>
            <a:r>
              <a:rPr lang="en-US" sz="3300" b="1" i="1" kern="1200" dirty="0">
                <a:solidFill>
                  <a:srgbClr val="FF0000"/>
                </a:solidFill>
                <a:latin typeface="+mj-lt"/>
                <a:ea typeface="+mj-ea"/>
                <a:cs typeface="+mj-cs"/>
              </a:rPr>
              <a:t>MartinLogan? </a:t>
            </a:r>
          </a:p>
        </p:txBody>
      </p:sp>
    </p:spTree>
    <p:extLst>
      <p:ext uri="{BB962C8B-B14F-4D97-AF65-F5344CB8AC3E}">
        <p14:creationId xmlns:p14="http://schemas.microsoft.com/office/powerpoint/2010/main" val="129575803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397220" y="1706129"/>
            <a:ext cx="6349562" cy="2562240"/>
          </a:xfrm>
          <a:prstGeom prst="rect">
            <a:avLst/>
          </a:prstGeom>
          <a:noFill/>
        </p:spPr>
        <p:txBody>
          <a:bodyPr wrap="square" lIns="68580" tIns="34290" rIns="68580" bIns="34290" rtlCol="0">
            <a:spAutoFit/>
          </a:bodyPr>
          <a:lstStyle/>
          <a:p>
            <a:pPr marL="0" lvl="2" algn="ctr"/>
            <a:r>
              <a:rPr lang="en-US" sz="1800" dirty="0"/>
              <a:t>Eliminating sources of distortion or coloration brings the customer closer to the source material, regardless of what that might be. </a:t>
            </a:r>
          </a:p>
          <a:p>
            <a:pPr marL="0" lvl="2" algn="ctr"/>
            <a:endParaRPr lang="en-US" sz="1800" dirty="0"/>
          </a:p>
          <a:p>
            <a:pPr marL="0" lvl="2" algn="ctr"/>
            <a:r>
              <a:rPr lang="en-US" sz="1800" dirty="0"/>
              <a:t>Our goal is to achieve the most accurate reproduction of content at any given price point through successful implementation of superior technologies. </a:t>
            </a:r>
          </a:p>
          <a:p>
            <a:pPr marL="0" lvl="2" algn="ctr"/>
            <a:endParaRPr lang="en-US" sz="1800" dirty="0"/>
          </a:p>
          <a:p>
            <a:pPr marL="0" lvl="2" algn="ctr"/>
            <a:r>
              <a:rPr lang="en-US" sz="1800" dirty="0"/>
              <a:t>In other words, we strive to reach the </a:t>
            </a:r>
            <a:r>
              <a:rPr lang="en-US" sz="1800" b="1" i="1" dirty="0"/>
              <a:t>Truth in Sound.</a:t>
            </a:r>
          </a:p>
          <a:p>
            <a:pPr algn="ctr"/>
            <a:endParaRPr lang="en-US" sz="1800" dirty="0"/>
          </a:p>
        </p:txBody>
      </p:sp>
      <p:sp>
        <p:nvSpPr>
          <p:cNvPr id="5" name="Text Box 47"/>
          <p:cNvSpPr txBox="1">
            <a:spLocks noChangeArrowheads="1"/>
          </p:cNvSpPr>
          <p:nvPr/>
        </p:nvSpPr>
        <p:spPr bwMode="auto">
          <a:xfrm>
            <a:off x="381000" y="685800"/>
            <a:ext cx="65532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580" tIns="34290" rIns="68580" bIns="34290">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a:defRPr sz="2000">
                <a:solidFill>
                  <a:schemeClr val="tx1"/>
                </a:solidFill>
                <a:latin typeface="Calibri" charset="0"/>
                <a:ea typeface="ＭＳ Ｐゴシック" charset="0"/>
              </a:defRPr>
            </a:lvl6pPr>
            <a:lvl7pPr>
              <a:defRPr sz="2000">
                <a:solidFill>
                  <a:schemeClr val="tx1"/>
                </a:solidFill>
                <a:latin typeface="Calibri" charset="0"/>
                <a:ea typeface="ＭＳ Ｐゴシック" charset="0"/>
              </a:defRPr>
            </a:lvl7pPr>
            <a:lvl8pPr>
              <a:defRPr sz="2000">
                <a:solidFill>
                  <a:schemeClr val="tx1"/>
                </a:solidFill>
                <a:latin typeface="Calibri" charset="0"/>
                <a:ea typeface="ＭＳ Ｐゴシック" charset="0"/>
              </a:defRPr>
            </a:lvl8pPr>
            <a:lvl9pPr>
              <a:defRPr sz="2000">
                <a:solidFill>
                  <a:schemeClr val="tx1"/>
                </a:solidFill>
                <a:latin typeface="Calibri" charset="0"/>
                <a:ea typeface="ＭＳ Ｐゴシック" charset="0"/>
              </a:defRPr>
            </a:lvl9pPr>
          </a:lstStyle>
          <a:p>
            <a:pPr eaLnBrk="1" hangingPunct="1">
              <a:spcBef>
                <a:spcPct val="50000"/>
              </a:spcBef>
              <a:defRPr/>
            </a:pPr>
            <a:r>
              <a:rPr lang="en-US" sz="1800" i="1" dirty="0"/>
              <a:t>Less is more, </a:t>
            </a:r>
            <a:r>
              <a:rPr lang="en-US" sz="1800" b="1" i="1" dirty="0"/>
              <a:t>Truth in Sound.</a:t>
            </a:r>
          </a:p>
        </p:txBody>
      </p:sp>
      <p:pic>
        <p:nvPicPr>
          <p:cNvPr id="7" name="Picture 6" descr="A picture containing object&#10;&#10;Description generated with high confidence">
            <a:extLst>
              <a:ext uri="{FF2B5EF4-FFF2-40B4-BE49-F238E27FC236}">
                <a16:creationId xmlns:a16="http://schemas.microsoft.com/office/drawing/2014/main" id="{B37F44FF-62B0-4656-887C-B1A3445BB0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443790" cy="802025"/>
          </a:xfrm>
          <a:prstGeom prst="rect">
            <a:avLst/>
          </a:prstGeom>
        </p:spPr>
      </p:pic>
      <p:sp>
        <p:nvSpPr>
          <p:cNvPr id="8" name="Text Box 48">
            <a:extLst>
              <a:ext uri="{FF2B5EF4-FFF2-40B4-BE49-F238E27FC236}">
                <a16:creationId xmlns:a16="http://schemas.microsoft.com/office/drawing/2014/main" id="{A9E96074-CCC0-4397-9663-75F69F24CDAE}"/>
              </a:ext>
            </a:extLst>
          </p:cNvPr>
          <p:cNvSpPr txBox="1">
            <a:spLocks noChangeArrowheads="1"/>
          </p:cNvSpPr>
          <p:nvPr/>
        </p:nvSpPr>
        <p:spPr bwMode="auto">
          <a:xfrm>
            <a:off x="1538925" y="104111"/>
            <a:ext cx="3857668" cy="802025"/>
          </a:xfrm>
          <a:prstGeom prst="rect">
            <a:avLst/>
          </a:prstGeom>
          <a:extLst/>
        </p:spPr>
        <p:txBody>
          <a:bodyPr vert="horz" lIns="91440" tIns="45720" rIns="91440" bIns="45720" rtlCol="0" anchor="t">
            <a:normAutofit/>
          </a:bodyPr>
          <a:lstStyle>
            <a:lvl1pPr marL="457200" indent="-457200">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a:defRPr sz="2000">
                <a:solidFill>
                  <a:schemeClr val="tx1"/>
                </a:solidFill>
                <a:latin typeface="Calibri" charset="0"/>
                <a:ea typeface="ＭＳ Ｐゴシック" charset="0"/>
              </a:defRPr>
            </a:lvl6pPr>
            <a:lvl7pPr>
              <a:defRPr sz="2000">
                <a:solidFill>
                  <a:schemeClr val="tx1"/>
                </a:solidFill>
                <a:latin typeface="Calibri" charset="0"/>
                <a:ea typeface="ＭＳ Ｐゴシック" charset="0"/>
              </a:defRPr>
            </a:lvl7pPr>
            <a:lvl8pPr>
              <a:defRPr sz="2000">
                <a:solidFill>
                  <a:schemeClr val="tx1"/>
                </a:solidFill>
                <a:latin typeface="Calibri" charset="0"/>
                <a:ea typeface="ＭＳ Ｐゴシック" charset="0"/>
              </a:defRPr>
            </a:lvl8pPr>
            <a:lvl9pPr>
              <a:defRPr sz="2000">
                <a:solidFill>
                  <a:schemeClr val="tx1"/>
                </a:solidFill>
                <a:latin typeface="Calibri" charset="0"/>
                <a:ea typeface="ＭＳ Ｐゴシック" charset="0"/>
              </a:defRPr>
            </a:lvl9pPr>
          </a:lstStyle>
          <a:p>
            <a:pPr defTabSz="914400">
              <a:lnSpc>
                <a:spcPct val="90000"/>
              </a:lnSpc>
              <a:spcBef>
                <a:spcPct val="0"/>
              </a:spcBef>
              <a:spcAft>
                <a:spcPts val="600"/>
              </a:spcAft>
              <a:defRPr/>
            </a:pPr>
            <a:r>
              <a:rPr lang="en-US" sz="3300" b="1" i="1" kern="1200" dirty="0">
                <a:solidFill>
                  <a:schemeClr val="tx1"/>
                </a:solidFill>
                <a:latin typeface="+mj-lt"/>
                <a:ea typeface="+mj-ea"/>
                <a:cs typeface="+mj-cs"/>
              </a:rPr>
              <a:t>Design </a:t>
            </a:r>
            <a:r>
              <a:rPr lang="en-US" sz="3300" b="1" i="1" kern="1200" dirty="0">
                <a:solidFill>
                  <a:srgbClr val="FF0000"/>
                </a:solidFill>
                <a:latin typeface="+mj-lt"/>
                <a:ea typeface="+mj-ea"/>
                <a:cs typeface="+mj-cs"/>
              </a:rPr>
              <a:t>Philosophy </a:t>
            </a:r>
          </a:p>
        </p:txBody>
      </p:sp>
    </p:spTree>
    <p:extLst>
      <p:ext uri="{BB962C8B-B14F-4D97-AF65-F5344CB8AC3E}">
        <p14:creationId xmlns:p14="http://schemas.microsoft.com/office/powerpoint/2010/main" val="16424528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8" descr="ma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3212" y="342900"/>
            <a:ext cx="4675585"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12"/>
          <p:cNvSpPr>
            <a:spLocks noChangeArrowheads="1"/>
          </p:cNvSpPr>
          <p:nvPr/>
        </p:nvSpPr>
        <p:spPr bwMode="auto">
          <a:xfrm rot="5400000">
            <a:off x="6431194" y="2678230"/>
            <a:ext cx="696516" cy="392906"/>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8580" tIns="34290" rIns="68580" bIns="34290" anchor="ctr"/>
          <a:lstStyle/>
          <a:p>
            <a:pPr algn="ctr">
              <a:defRPr/>
            </a:pPr>
            <a:endParaRPr lang="en-US">
              <a:cs typeface="+mn-cs"/>
            </a:endParaRPr>
          </a:p>
        </p:txBody>
      </p:sp>
      <p:pic>
        <p:nvPicPr>
          <p:cNvPr id="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4348" y="1669175"/>
            <a:ext cx="1825229" cy="1212056"/>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 name="AutoShape 10"/>
          <p:cNvSpPr>
            <a:spLocks noChangeArrowheads="1"/>
          </p:cNvSpPr>
          <p:nvPr/>
        </p:nvSpPr>
        <p:spPr bwMode="auto">
          <a:xfrm rot="1168451">
            <a:off x="4701029" y="3409051"/>
            <a:ext cx="914400" cy="291704"/>
          </a:xfrm>
          <a:prstGeom prst="rtTriangl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8580" tIns="34290" rIns="68580" bIns="34290" anchor="ctr"/>
          <a:lstStyle/>
          <a:p>
            <a:pPr algn="ctr">
              <a:defRPr/>
            </a:pPr>
            <a:endParaRPr lang="en-US">
              <a:cs typeface="+mn-cs"/>
            </a:endParaRPr>
          </a:p>
        </p:txBody>
      </p:sp>
      <p:pic>
        <p:nvPicPr>
          <p:cNvPr id="6" name="Picture 11" descr="IMG_18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370" y="3179260"/>
            <a:ext cx="1688306" cy="1300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09326" y="4254395"/>
            <a:ext cx="740569" cy="448866"/>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21173" y="1684653"/>
            <a:ext cx="766763" cy="385763"/>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 name="Text Box 19"/>
          <p:cNvSpPr txBox="1">
            <a:spLocks noChangeArrowheads="1"/>
          </p:cNvSpPr>
          <p:nvPr/>
        </p:nvSpPr>
        <p:spPr bwMode="auto">
          <a:xfrm>
            <a:off x="1616855" y="1828800"/>
            <a:ext cx="2114550" cy="1177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580" tIns="34290" rIns="68580" bIns="34290">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a:defRPr sz="2000">
                <a:solidFill>
                  <a:schemeClr val="tx1"/>
                </a:solidFill>
                <a:latin typeface="Calibri" charset="0"/>
                <a:ea typeface="ＭＳ Ｐゴシック" charset="0"/>
              </a:defRPr>
            </a:lvl6pPr>
            <a:lvl7pPr>
              <a:defRPr sz="2000">
                <a:solidFill>
                  <a:schemeClr val="tx1"/>
                </a:solidFill>
                <a:latin typeface="Calibri" charset="0"/>
                <a:ea typeface="ＭＳ Ｐゴシック" charset="0"/>
              </a:defRPr>
            </a:lvl7pPr>
            <a:lvl8pPr>
              <a:defRPr sz="2000">
                <a:solidFill>
                  <a:schemeClr val="tx1"/>
                </a:solidFill>
                <a:latin typeface="Calibri" charset="0"/>
                <a:ea typeface="ＭＳ Ｐゴシック" charset="0"/>
              </a:defRPr>
            </a:lvl8pPr>
            <a:lvl9pPr>
              <a:defRPr sz="2000">
                <a:solidFill>
                  <a:schemeClr val="tx1"/>
                </a:solidFill>
                <a:latin typeface="Calibri" charset="0"/>
                <a:ea typeface="ＭＳ Ｐゴシック" charset="0"/>
              </a:defRPr>
            </a:lvl9pPr>
          </a:lstStyle>
          <a:p>
            <a:pPr algn="ctr" eaLnBrk="1" hangingPunct="1">
              <a:spcBef>
                <a:spcPct val="50000"/>
              </a:spcBef>
              <a:defRPr/>
            </a:pPr>
            <a:r>
              <a:rPr lang="en-US" sz="1800" b="1" i="1" dirty="0"/>
              <a:t>Based in the heartland</a:t>
            </a:r>
            <a:br>
              <a:rPr lang="en-US" sz="1800" b="1" i="1" dirty="0"/>
            </a:br>
            <a:r>
              <a:rPr lang="en-US" sz="1800" b="1" i="1" dirty="0"/>
              <a:t>of the USA. Built in</a:t>
            </a:r>
            <a:br>
              <a:rPr lang="en-US" sz="1800" b="1" i="1" dirty="0"/>
            </a:br>
            <a:r>
              <a:rPr lang="en-US" sz="1800" b="1" i="1" dirty="0"/>
              <a:t>North America.</a:t>
            </a: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98054" y="2356264"/>
            <a:ext cx="937816" cy="177070"/>
          </a:xfrm>
          <a:prstGeom prst="rect">
            <a:avLst/>
          </a:prstGeom>
        </p:spPr>
      </p:pic>
      <p:pic>
        <p:nvPicPr>
          <p:cNvPr id="12" name="Picture 11"/>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56183" y="2536802"/>
            <a:ext cx="1021556" cy="114131"/>
          </a:xfrm>
          <a:prstGeom prst="rect">
            <a:avLst/>
          </a:prstGeom>
        </p:spPr>
      </p:pic>
      <p:pic>
        <p:nvPicPr>
          <p:cNvPr id="13" name="Picture 12"/>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17131" y="1565880"/>
            <a:ext cx="699664" cy="699664"/>
          </a:xfrm>
          <a:prstGeom prst="rect">
            <a:avLst/>
          </a:prstGeom>
        </p:spPr>
      </p:pic>
      <p:sp>
        <p:nvSpPr>
          <p:cNvPr id="16" name="Text Box 33"/>
          <p:cNvSpPr txBox="1">
            <a:spLocks noChangeArrowheads="1"/>
          </p:cNvSpPr>
          <p:nvPr/>
        </p:nvSpPr>
        <p:spPr bwMode="auto">
          <a:xfrm>
            <a:off x="285750" y="685800"/>
            <a:ext cx="8337551"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68580" tIns="34290" rIns="68580" bIns="34290">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a:defRPr sz="2000">
                <a:solidFill>
                  <a:schemeClr val="tx1"/>
                </a:solidFill>
                <a:latin typeface="Calibri" charset="0"/>
                <a:ea typeface="ＭＳ Ｐゴシック" charset="0"/>
              </a:defRPr>
            </a:lvl6pPr>
            <a:lvl7pPr>
              <a:defRPr sz="2000">
                <a:solidFill>
                  <a:schemeClr val="tx1"/>
                </a:solidFill>
                <a:latin typeface="Calibri" charset="0"/>
                <a:ea typeface="ＭＳ Ｐゴシック" charset="0"/>
              </a:defRPr>
            </a:lvl7pPr>
            <a:lvl8pPr>
              <a:defRPr sz="2000">
                <a:solidFill>
                  <a:schemeClr val="tx1"/>
                </a:solidFill>
                <a:latin typeface="Calibri" charset="0"/>
                <a:ea typeface="ＭＳ Ｐゴシック" charset="0"/>
              </a:defRPr>
            </a:lvl8pPr>
            <a:lvl9pPr>
              <a:defRPr sz="2000">
                <a:solidFill>
                  <a:schemeClr val="tx1"/>
                </a:solidFill>
                <a:latin typeface="Calibri" charset="0"/>
                <a:ea typeface="ＭＳ Ｐゴシック" charset="0"/>
              </a:defRPr>
            </a:lvl9pPr>
          </a:lstStyle>
          <a:p>
            <a:pPr eaLnBrk="1" hangingPunct="1">
              <a:spcBef>
                <a:spcPct val="50000"/>
              </a:spcBef>
              <a:defRPr/>
            </a:pPr>
            <a:r>
              <a:rPr lang="en-US" sz="1800" i="1" dirty="0">
                <a:solidFill>
                  <a:srgbClr val="000000"/>
                </a:solidFill>
              </a:rPr>
              <a:t>The company today – Lawrence, KS and Canada</a:t>
            </a:r>
          </a:p>
        </p:txBody>
      </p:sp>
      <p:pic>
        <p:nvPicPr>
          <p:cNvPr id="17" name="Picture 16"/>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29462" y="3058731"/>
            <a:ext cx="699664" cy="699664"/>
          </a:xfrm>
          <a:prstGeom prst="rect">
            <a:avLst/>
          </a:prstGeom>
        </p:spPr>
      </p:pic>
      <p:pic>
        <p:nvPicPr>
          <p:cNvPr id="18" name="Picture 17" descr="A picture containing object&#10;&#10;Description generated with high confidence">
            <a:extLst>
              <a:ext uri="{FF2B5EF4-FFF2-40B4-BE49-F238E27FC236}">
                <a16:creationId xmlns:a16="http://schemas.microsoft.com/office/drawing/2014/main" id="{1D8178C9-CE09-4DC7-B7A4-E0374544040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1443790" cy="802025"/>
          </a:xfrm>
          <a:prstGeom prst="rect">
            <a:avLst/>
          </a:prstGeom>
        </p:spPr>
      </p:pic>
      <p:sp>
        <p:nvSpPr>
          <p:cNvPr id="19" name="Text Box 48">
            <a:extLst>
              <a:ext uri="{FF2B5EF4-FFF2-40B4-BE49-F238E27FC236}">
                <a16:creationId xmlns:a16="http://schemas.microsoft.com/office/drawing/2014/main" id="{CC41CFD4-C277-4416-A054-C23B273A8EB5}"/>
              </a:ext>
            </a:extLst>
          </p:cNvPr>
          <p:cNvSpPr txBox="1">
            <a:spLocks noChangeArrowheads="1"/>
          </p:cNvSpPr>
          <p:nvPr/>
        </p:nvSpPr>
        <p:spPr bwMode="auto">
          <a:xfrm>
            <a:off x="1538925" y="104111"/>
            <a:ext cx="3857668" cy="802025"/>
          </a:xfrm>
          <a:prstGeom prst="rect">
            <a:avLst/>
          </a:prstGeom>
          <a:extLst/>
        </p:spPr>
        <p:txBody>
          <a:bodyPr vert="horz" lIns="91440" tIns="45720" rIns="91440" bIns="45720" rtlCol="0" anchor="t">
            <a:normAutofit fontScale="92500"/>
          </a:bodyPr>
          <a:lstStyle>
            <a:lvl1pPr marL="457200" indent="-457200">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a:defRPr sz="2000">
                <a:solidFill>
                  <a:schemeClr val="tx1"/>
                </a:solidFill>
                <a:latin typeface="Calibri" charset="0"/>
                <a:ea typeface="ＭＳ Ｐゴシック" charset="0"/>
              </a:defRPr>
            </a:lvl6pPr>
            <a:lvl7pPr>
              <a:defRPr sz="2000">
                <a:solidFill>
                  <a:schemeClr val="tx1"/>
                </a:solidFill>
                <a:latin typeface="Calibri" charset="0"/>
                <a:ea typeface="ＭＳ Ｐゴシック" charset="0"/>
              </a:defRPr>
            </a:lvl7pPr>
            <a:lvl8pPr>
              <a:defRPr sz="2000">
                <a:solidFill>
                  <a:schemeClr val="tx1"/>
                </a:solidFill>
                <a:latin typeface="Calibri" charset="0"/>
                <a:ea typeface="ＭＳ Ｐゴシック" charset="0"/>
              </a:defRPr>
            </a:lvl8pPr>
            <a:lvl9pPr>
              <a:defRPr sz="2000">
                <a:solidFill>
                  <a:schemeClr val="tx1"/>
                </a:solidFill>
                <a:latin typeface="Calibri" charset="0"/>
                <a:ea typeface="ＭＳ Ｐゴシック" charset="0"/>
              </a:defRPr>
            </a:lvl9pPr>
          </a:lstStyle>
          <a:p>
            <a:pPr defTabSz="914400">
              <a:lnSpc>
                <a:spcPct val="90000"/>
              </a:lnSpc>
              <a:spcBef>
                <a:spcPct val="0"/>
              </a:spcBef>
              <a:spcAft>
                <a:spcPts val="600"/>
              </a:spcAft>
              <a:defRPr/>
            </a:pPr>
            <a:r>
              <a:rPr lang="en-US" sz="3300" b="1" i="1" kern="1200" dirty="0">
                <a:solidFill>
                  <a:schemeClr val="tx1"/>
                </a:solidFill>
                <a:latin typeface="+mj-lt"/>
                <a:ea typeface="+mj-ea"/>
                <a:cs typeface="+mj-cs"/>
              </a:rPr>
              <a:t> Who i</a:t>
            </a:r>
            <a:r>
              <a:rPr lang="en-US" sz="3600" b="1" i="1" kern="1200" dirty="0">
                <a:solidFill>
                  <a:schemeClr val="tx1"/>
                </a:solidFill>
                <a:latin typeface="+mj-lt"/>
                <a:ea typeface="+mj-ea"/>
                <a:cs typeface="+mj-cs"/>
              </a:rPr>
              <a:t>s</a:t>
            </a:r>
            <a:r>
              <a:rPr lang="en-US" sz="3300" b="1" i="1" kern="1200" dirty="0">
                <a:solidFill>
                  <a:schemeClr val="tx1"/>
                </a:solidFill>
                <a:latin typeface="+mj-lt"/>
                <a:ea typeface="+mj-ea"/>
                <a:cs typeface="+mj-cs"/>
              </a:rPr>
              <a:t> </a:t>
            </a:r>
            <a:r>
              <a:rPr lang="en-US" sz="3300" b="1" i="1" kern="1200" dirty="0">
                <a:solidFill>
                  <a:srgbClr val="FF0000"/>
                </a:solidFill>
                <a:latin typeface="+mj-lt"/>
                <a:ea typeface="+mj-ea"/>
                <a:cs typeface="+mj-cs"/>
              </a:rPr>
              <a:t>MartinLogan? </a:t>
            </a:r>
          </a:p>
        </p:txBody>
      </p:sp>
    </p:spTree>
    <p:extLst>
      <p:ext uri="{BB962C8B-B14F-4D97-AF65-F5344CB8AC3E}">
        <p14:creationId xmlns:p14="http://schemas.microsoft.com/office/powerpoint/2010/main" val="160613203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ext Box 33"/>
          <p:cNvSpPr txBox="1">
            <a:spLocks noChangeArrowheads="1"/>
          </p:cNvSpPr>
          <p:nvPr/>
        </p:nvSpPr>
        <p:spPr bwMode="auto">
          <a:xfrm>
            <a:off x="285750" y="685800"/>
            <a:ext cx="8337551"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68580" tIns="34290" rIns="68580" bIns="34290">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a:defRPr sz="2000">
                <a:solidFill>
                  <a:schemeClr val="tx1"/>
                </a:solidFill>
                <a:latin typeface="Calibri" charset="0"/>
                <a:ea typeface="ＭＳ Ｐゴシック" charset="0"/>
              </a:defRPr>
            </a:lvl6pPr>
            <a:lvl7pPr>
              <a:defRPr sz="2000">
                <a:solidFill>
                  <a:schemeClr val="tx1"/>
                </a:solidFill>
                <a:latin typeface="Calibri" charset="0"/>
                <a:ea typeface="ＭＳ Ｐゴシック" charset="0"/>
              </a:defRPr>
            </a:lvl7pPr>
            <a:lvl8pPr>
              <a:defRPr sz="2000">
                <a:solidFill>
                  <a:schemeClr val="tx1"/>
                </a:solidFill>
                <a:latin typeface="Calibri" charset="0"/>
                <a:ea typeface="ＭＳ Ｐゴシック" charset="0"/>
              </a:defRPr>
            </a:lvl8pPr>
            <a:lvl9pPr>
              <a:defRPr sz="2000">
                <a:solidFill>
                  <a:schemeClr val="tx1"/>
                </a:solidFill>
                <a:latin typeface="Calibri" charset="0"/>
                <a:ea typeface="ＭＳ Ｐゴシック" charset="0"/>
              </a:defRPr>
            </a:lvl9pPr>
          </a:lstStyle>
          <a:p>
            <a:pPr eaLnBrk="1" hangingPunct="1">
              <a:spcBef>
                <a:spcPct val="50000"/>
              </a:spcBef>
              <a:defRPr/>
            </a:pPr>
            <a:r>
              <a:rPr lang="en-US" sz="1800" i="1" dirty="0">
                <a:solidFill>
                  <a:srgbClr val="000000"/>
                </a:solidFill>
              </a:rPr>
              <a:t>The company today: Lawrence, KS</a:t>
            </a:r>
          </a:p>
        </p:txBody>
      </p:sp>
      <p:pic>
        <p:nvPicPr>
          <p:cNvPr id="14" name="Picture 13" descr="A group of people standing in front of a crowd posing for the camera&#10;&#10;Description generated with very high confidence">
            <a:extLst>
              <a:ext uri="{FF2B5EF4-FFF2-40B4-BE49-F238E27FC236}">
                <a16:creationId xmlns:a16="http://schemas.microsoft.com/office/drawing/2014/main" id="{C1429EC1-EF36-4040-BCC9-0A2FE334C9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78532"/>
            <a:ext cx="9144000" cy="2804160"/>
          </a:xfrm>
          <a:prstGeom prst="rect">
            <a:avLst/>
          </a:prstGeom>
        </p:spPr>
      </p:pic>
      <p:pic>
        <p:nvPicPr>
          <p:cNvPr id="5" name="Picture 4" descr="A picture containing object&#10;&#10;Description generated with high confidence">
            <a:extLst>
              <a:ext uri="{FF2B5EF4-FFF2-40B4-BE49-F238E27FC236}">
                <a16:creationId xmlns:a16="http://schemas.microsoft.com/office/drawing/2014/main" id="{56B01E88-945B-4CD8-95D2-F66F0E0780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443790" cy="802025"/>
          </a:xfrm>
          <a:prstGeom prst="rect">
            <a:avLst/>
          </a:prstGeom>
        </p:spPr>
      </p:pic>
      <p:sp>
        <p:nvSpPr>
          <p:cNvPr id="6" name="Text Box 48">
            <a:extLst>
              <a:ext uri="{FF2B5EF4-FFF2-40B4-BE49-F238E27FC236}">
                <a16:creationId xmlns:a16="http://schemas.microsoft.com/office/drawing/2014/main" id="{0EEB05BE-1458-42CD-850C-B7E04E0C7151}"/>
              </a:ext>
            </a:extLst>
          </p:cNvPr>
          <p:cNvSpPr txBox="1">
            <a:spLocks noChangeArrowheads="1"/>
          </p:cNvSpPr>
          <p:nvPr/>
        </p:nvSpPr>
        <p:spPr bwMode="auto">
          <a:xfrm>
            <a:off x="1538925" y="104111"/>
            <a:ext cx="3857668" cy="802025"/>
          </a:xfrm>
          <a:prstGeom prst="rect">
            <a:avLst/>
          </a:prstGeom>
          <a:extLst/>
        </p:spPr>
        <p:txBody>
          <a:bodyPr vert="horz" lIns="91440" tIns="45720" rIns="91440" bIns="45720" rtlCol="0" anchor="t">
            <a:normAutofit fontScale="92500"/>
          </a:bodyPr>
          <a:lstStyle>
            <a:lvl1pPr marL="457200" indent="-457200">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a:defRPr sz="2000">
                <a:solidFill>
                  <a:schemeClr val="tx1"/>
                </a:solidFill>
                <a:latin typeface="Calibri" charset="0"/>
                <a:ea typeface="ＭＳ Ｐゴシック" charset="0"/>
              </a:defRPr>
            </a:lvl6pPr>
            <a:lvl7pPr>
              <a:defRPr sz="2000">
                <a:solidFill>
                  <a:schemeClr val="tx1"/>
                </a:solidFill>
                <a:latin typeface="Calibri" charset="0"/>
                <a:ea typeface="ＭＳ Ｐゴシック" charset="0"/>
              </a:defRPr>
            </a:lvl7pPr>
            <a:lvl8pPr>
              <a:defRPr sz="2000">
                <a:solidFill>
                  <a:schemeClr val="tx1"/>
                </a:solidFill>
                <a:latin typeface="Calibri" charset="0"/>
                <a:ea typeface="ＭＳ Ｐゴシック" charset="0"/>
              </a:defRPr>
            </a:lvl8pPr>
            <a:lvl9pPr>
              <a:defRPr sz="2000">
                <a:solidFill>
                  <a:schemeClr val="tx1"/>
                </a:solidFill>
                <a:latin typeface="Calibri" charset="0"/>
                <a:ea typeface="ＭＳ Ｐゴシック" charset="0"/>
              </a:defRPr>
            </a:lvl9pPr>
          </a:lstStyle>
          <a:p>
            <a:pPr defTabSz="914400">
              <a:lnSpc>
                <a:spcPct val="90000"/>
              </a:lnSpc>
              <a:spcBef>
                <a:spcPct val="0"/>
              </a:spcBef>
              <a:spcAft>
                <a:spcPts val="600"/>
              </a:spcAft>
              <a:defRPr/>
            </a:pPr>
            <a:r>
              <a:rPr lang="en-US" sz="3300" b="1" i="1" kern="1200" dirty="0">
                <a:solidFill>
                  <a:schemeClr val="tx1"/>
                </a:solidFill>
                <a:latin typeface="+mj-lt"/>
                <a:ea typeface="+mj-ea"/>
                <a:cs typeface="+mj-cs"/>
              </a:rPr>
              <a:t> Who </a:t>
            </a:r>
            <a:r>
              <a:rPr lang="en-US" sz="3600" b="1" i="1" dirty="0">
                <a:latin typeface="+mj-lt"/>
                <a:ea typeface="+mj-ea"/>
                <a:cs typeface="+mj-cs"/>
              </a:rPr>
              <a:t>i</a:t>
            </a:r>
            <a:r>
              <a:rPr lang="en-US" sz="3600" b="1" i="1" kern="1200" dirty="0">
                <a:solidFill>
                  <a:schemeClr val="tx1"/>
                </a:solidFill>
                <a:latin typeface="+mj-lt"/>
                <a:ea typeface="+mj-ea"/>
                <a:cs typeface="+mj-cs"/>
              </a:rPr>
              <a:t>s</a:t>
            </a:r>
            <a:r>
              <a:rPr lang="en-US" sz="3300" b="1" i="1" kern="1200" dirty="0">
                <a:solidFill>
                  <a:schemeClr val="tx1"/>
                </a:solidFill>
                <a:latin typeface="+mj-lt"/>
                <a:ea typeface="+mj-ea"/>
                <a:cs typeface="+mj-cs"/>
              </a:rPr>
              <a:t> </a:t>
            </a:r>
            <a:r>
              <a:rPr lang="en-US" sz="3300" b="1" i="1" kern="1200" dirty="0">
                <a:solidFill>
                  <a:srgbClr val="FF0000"/>
                </a:solidFill>
                <a:latin typeface="+mj-lt"/>
                <a:ea typeface="+mj-ea"/>
                <a:cs typeface="+mj-cs"/>
              </a:rPr>
              <a:t>MartinLogan? </a:t>
            </a:r>
          </a:p>
        </p:txBody>
      </p:sp>
    </p:spTree>
    <p:extLst>
      <p:ext uri="{BB962C8B-B14F-4D97-AF65-F5344CB8AC3E}">
        <p14:creationId xmlns:p14="http://schemas.microsoft.com/office/powerpoint/2010/main" val="2668464246"/>
      </p:ext>
    </p:extLst>
  </p:cSld>
  <p:clrMapOvr>
    <a:masterClrMapping/>
  </p:clrMapOvr>
  <p:transition/>
</p:sld>
</file>

<file path=ppt/theme/theme1.xml><?xml version="1.0" encoding="utf-8"?>
<a:theme xmlns:a="http://schemas.openxmlformats.org/drawingml/2006/main" name="Default Design">
  <a:themeElements>
    <a:clrScheme name="Default Design 7">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394</TotalTime>
  <Words>1460</Words>
  <Application>Microsoft Office PowerPoint</Application>
  <PresentationFormat>On-screen Show (16:9)</PresentationFormat>
  <Paragraphs>99</Paragraphs>
  <Slides>11</Slides>
  <Notes>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Optima</vt:lpstr>
      <vt:lpstr>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Lindsey</dc:creator>
  <cp:lastModifiedBy>Andrew Lindsey</cp:lastModifiedBy>
  <cp:revision>41</cp:revision>
  <dcterms:created xsi:type="dcterms:W3CDTF">2018-11-15T00:08:23Z</dcterms:created>
  <dcterms:modified xsi:type="dcterms:W3CDTF">2019-04-03T19:17:20Z</dcterms:modified>
</cp:coreProperties>
</file>